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8" r:id="rId19"/>
    <p:sldId id="279" r:id="rId20"/>
    <p:sldId id="280" r:id="rId21"/>
    <p:sldId id="277" r:id="rId22"/>
    <p:sldId id="275" r:id="rId23"/>
    <p:sldId id="276" r:id="rId24"/>
    <p:sldId id="273" r:id="rId25"/>
    <p:sldId id="274"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8ABD1B-570B-43B0-8E86-021468B37E91}" v="22" dt="2021-05-24T13:51:17.7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58" y="1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nesh Chand Sanwal" userId="1fb6b9ce0995d966" providerId="LiveId" clId="{BC8ABD1B-570B-43B0-8E86-021468B37E91}"/>
    <pc:docChg chg="undo custSel modSld">
      <pc:chgData name="Dinesh Chand Sanwal" userId="1fb6b9ce0995d966" providerId="LiveId" clId="{BC8ABD1B-570B-43B0-8E86-021468B37E91}" dt="2021-05-24T13:54:48.440" v="235" actId="33524"/>
      <pc:docMkLst>
        <pc:docMk/>
      </pc:docMkLst>
      <pc:sldChg chg="addSp delSp modSp mod">
        <pc:chgData name="Dinesh Chand Sanwal" userId="1fb6b9ce0995d966" providerId="LiveId" clId="{BC8ABD1B-570B-43B0-8E86-021468B37E91}" dt="2021-05-24T13:52:48.857" v="211" actId="20577"/>
        <pc:sldMkLst>
          <pc:docMk/>
          <pc:sldMk cId="1916087216" sldId="256"/>
        </pc:sldMkLst>
        <pc:spChg chg="mod">
          <ac:chgData name="Dinesh Chand Sanwal" userId="1fb6b9ce0995d966" providerId="LiveId" clId="{BC8ABD1B-570B-43B0-8E86-021468B37E91}" dt="2021-05-24T13:52:24.816" v="206" actId="26606"/>
          <ac:spMkLst>
            <pc:docMk/>
            <pc:sldMk cId="1916087216" sldId="256"/>
            <ac:spMk id="2" creationId="{F000C905-D45E-4020-9767-8C18E3DF2B39}"/>
          </ac:spMkLst>
        </pc:spChg>
        <pc:spChg chg="mod">
          <ac:chgData name="Dinesh Chand Sanwal" userId="1fb6b9ce0995d966" providerId="LiveId" clId="{BC8ABD1B-570B-43B0-8E86-021468B37E91}" dt="2021-05-24T13:52:24.816" v="206" actId="26606"/>
          <ac:spMkLst>
            <pc:docMk/>
            <pc:sldMk cId="1916087216" sldId="256"/>
            <ac:spMk id="3" creationId="{3453C815-1280-422C-A45C-B78F3F604D96}"/>
          </ac:spMkLst>
        </pc:spChg>
        <pc:spChg chg="add mod">
          <ac:chgData name="Dinesh Chand Sanwal" userId="1fb6b9ce0995d966" providerId="LiveId" clId="{BC8ABD1B-570B-43B0-8E86-021468B37E91}" dt="2021-05-24T13:52:48.857" v="211" actId="20577"/>
          <ac:spMkLst>
            <pc:docMk/>
            <pc:sldMk cId="1916087216" sldId="256"/>
            <ac:spMk id="4" creationId="{2F9BA36F-241B-4D1F-A511-648DD4FF04E1}"/>
          </ac:spMkLst>
        </pc:spChg>
        <pc:spChg chg="add del">
          <ac:chgData name="Dinesh Chand Sanwal" userId="1fb6b9ce0995d966" providerId="LiveId" clId="{BC8ABD1B-570B-43B0-8E86-021468B37E91}" dt="2021-05-24T13:52:24.816" v="206" actId="26606"/>
          <ac:spMkLst>
            <pc:docMk/>
            <pc:sldMk cId="1916087216" sldId="256"/>
            <ac:spMk id="20" creationId="{FB5B0058-AF13-4859-B429-4EDDE2A26F7F}"/>
          </ac:spMkLst>
        </pc:spChg>
        <pc:spChg chg="add del">
          <ac:chgData name="Dinesh Chand Sanwal" userId="1fb6b9ce0995d966" providerId="LiveId" clId="{BC8ABD1B-570B-43B0-8E86-021468B37E91}" dt="2021-05-24T13:52:24.816" v="206" actId="26606"/>
          <ac:spMkLst>
            <pc:docMk/>
            <pc:sldMk cId="1916087216" sldId="256"/>
            <ac:spMk id="22" creationId="{1A89CBBC-7743-43D9-A324-25CB472E9B2E}"/>
          </ac:spMkLst>
        </pc:spChg>
        <pc:spChg chg="add del">
          <ac:chgData name="Dinesh Chand Sanwal" userId="1fb6b9ce0995d966" providerId="LiveId" clId="{BC8ABD1B-570B-43B0-8E86-021468B37E91}" dt="2021-05-24T13:52:21.068" v="204" actId="26606"/>
          <ac:spMkLst>
            <pc:docMk/>
            <pc:sldMk cId="1916087216" sldId="256"/>
            <ac:spMk id="27" creationId="{51F77B6A-7F53-4B28-B73D-C8CC899AB221}"/>
          </ac:spMkLst>
        </pc:spChg>
        <pc:spChg chg="add del">
          <ac:chgData name="Dinesh Chand Sanwal" userId="1fb6b9ce0995d966" providerId="LiveId" clId="{BC8ABD1B-570B-43B0-8E86-021468B37E91}" dt="2021-05-24T13:52:21.068" v="204" actId="26606"/>
          <ac:spMkLst>
            <pc:docMk/>
            <pc:sldMk cId="1916087216" sldId="256"/>
            <ac:spMk id="33" creationId="{F6E412EF-CF39-4C25-85B0-DB30B1B0A8C4}"/>
          </ac:spMkLst>
        </pc:spChg>
        <pc:spChg chg="add del">
          <ac:chgData name="Dinesh Chand Sanwal" userId="1fb6b9ce0995d966" providerId="LiveId" clId="{BC8ABD1B-570B-43B0-8E86-021468B37E91}" dt="2021-05-24T13:52:21.068" v="204" actId="26606"/>
          <ac:spMkLst>
            <pc:docMk/>
            <pc:sldMk cId="1916087216" sldId="256"/>
            <ac:spMk id="35" creationId="{E8DA6235-17F2-4C9E-88C6-C5D38D8D3C03}"/>
          </ac:spMkLst>
        </pc:spChg>
        <pc:spChg chg="add del">
          <ac:chgData name="Dinesh Chand Sanwal" userId="1fb6b9ce0995d966" providerId="LiveId" clId="{BC8ABD1B-570B-43B0-8E86-021468B37E91}" dt="2021-05-24T13:52:21.068" v="204" actId="26606"/>
          <ac:spMkLst>
            <pc:docMk/>
            <pc:sldMk cId="1916087216" sldId="256"/>
            <ac:spMk id="37" creationId="{B55DEF71-1741-4489-8E77-46FC5BAA66E2}"/>
          </ac:spMkLst>
        </pc:spChg>
        <pc:spChg chg="add del">
          <ac:chgData name="Dinesh Chand Sanwal" userId="1fb6b9ce0995d966" providerId="LiveId" clId="{BC8ABD1B-570B-43B0-8E86-021468B37E91}" dt="2021-05-24T13:52:21.068" v="204" actId="26606"/>
          <ac:spMkLst>
            <pc:docMk/>
            <pc:sldMk cId="1916087216" sldId="256"/>
            <ac:spMk id="39" creationId="{82347B6D-A7CC-48EB-861F-917D0D61E3EA}"/>
          </ac:spMkLst>
        </pc:spChg>
        <pc:spChg chg="add del">
          <ac:chgData name="Dinesh Chand Sanwal" userId="1fb6b9ce0995d966" providerId="LiveId" clId="{BC8ABD1B-570B-43B0-8E86-021468B37E91}" dt="2021-05-24T13:52:21.068" v="204" actId="26606"/>
          <ac:spMkLst>
            <pc:docMk/>
            <pc:sldMk cId="1916087216" sldId="256"/>
            <ac:spMk id="41" creationId="{A7A0A46D-CC9B-4E32-870A-7BC2DF940144}"/>
          </ac:spMkLst>
        </pc:spChg>
        <pc:spChg chg="add del">
          <ac:chgData name="Dinesh Chand Sanwal" userId="1fb6b9ce0995d966" providerId="LiveId" clId="{BC8ABD1B-570B-43B0-8E86-021468B37E91}" dt="2021-05-24T13:52:21.068" v="204" actId="26606"/>
          <ac:spMkLst>
            <pc:docMk/>
            <pc:sldMk cId="1916087216" sldId="256"/>
            <ac:spMk id="43" creationId="{9178722E-1BD0-427E-BAAE-4F206DAB5818}"/>
          </ac:spMkLst>
        </pc:spChg>
        <pc:spChg chg="add del">
          <ac:chgData name="Dinesh Chand Sanwal" userId="1fb6b9ce0995d966" providerId="LiveId" clId="{BC8ABD1B-570B-43B0-8E86-021468B37E91}" dt="2021-05-24T13:52:21.068" v="204" actId="26606"/>
          <ac:spMkLst>
            <pc:docMk/>
            <pc:sldMk cId="1916087216" sldId="256"/>
            <ac:spMk id="45" creationId="{A753B935-E3DD-466D-BFAC-68E0BE02D092}"/>
          </ac:spMkLst>
        </pc:spChg>
        <pc:spChg chg="add del">
          <ac:chgData name="Dinesh Chand Sanwal" userId="1fb6b9ce0995d966" providerId="LiveId" clId="{BC8ABD1B-570B-43B0-8E86-021468B37E91}" dt="2021-05-24T13:52:21.068" v="204" actId="26606"/>
          <ac:spMkLst>
            <pc:docMk/>
            <pc:sldMk cId="1916087216" sldId="256"/>
            <ac:spMk id="47" creationId="{FB034F26-4148-4B59-B493-14D7A9A8BAA9}"/>
          </ac:spMkLst>
        </pc:spChg>
        <pc:spChg chg="add del">
          <ac:chgData name="Dinesh Chand Sanwal" userId="1fb6b9ce0995d966" providerId="LiveId" clId="{BC8ABD1B-570B-43B0-8E86-021468B37E91}" dt="2021-05-24T13:52:24.816" v="206" actId="26606"/>
          <ac:spMkLst>
            <pc:docMk/>
            <pc:sldMk cId="1916087216" sldId="256"/>
            <ac:spMk id="382" creationId="{489B7BFD-8F45-4093-AD9C-91B15B0503D9}"/>
          </ac:spMkLst>
        </pc:spChg>
        <pc:spChg chg="add del">
          <ac:chgData name="Dinesh Chand Sanwal" userId="1fb6b9ce0995d966" providerId="LiveId" clId="{BC8ABD1B-570B-43B0-8E86-021468B37E91}" dt="2021-05-24T13:52:24.816" v="206" actId="26606"/>
          <ac:spMkLst>
            <pc:docMk/>
            <pc:sldMk cId="1916087216" sldId="256"/>
            <ac:spMk id="383" creationId="{7FC918AD-C067-46DF-8F98-83352CB94660}"/>
          </ac:spMkLst>
        </pc:spChg>
        <pc:spChg chg="add del">
          <ac:chgData name="Dinesh Chand Sanwal" userId="1fb6b9ce0995d966" providerId="LiveId" clId="{BC8ABD1B-570B-43B0-8E86-021468B37E91}" dt="2021-05-24T13:52:24.816" v="206" actId="26606"/>
          <ac:spMkLst>
            <pc:docMk/>
            <pc:sldMk cId="1916087216" sldId="256"/>
            <ac:spMk id="384" creationId="{3C1473DD-4042-44F9-A962-71F52BAE3232}"/>
          </ac:spMkLst>
        </pc:spChg>
        <pc:grpChg chg="add del">
          <ac:chgData name="Dinesh Chand Sanwal" userId="1fb6b9ce0995d966" providerId="LiveId" clId="{BC8ABD1B-570B-43B0-8E86-021468B37E91}" dt="2021-05-24T13:52:21.068" v="204" actId="26606"/>
          <ac:grpSpMkLst>
            <pc:docMk/>
            <pc:sldMk cId="1916087216" sldId="256"/>
            <ac:grpSpMk id="29" creationId="{2515629F-0D83-4A44-A125-CD50FC660AB4}"/>
          </ac:grpSpMkLst>
        </pc:grpChg>
        <pc:grpChg chg="add del">
          <ac:chgData name="Dinesh Chand Sanwal" userId="1fb6b9ce0995d966" providerId="LiveId" clId="{BC8ABD1B-570B-43B0-8E86-021468B37E91}" dt="2021-05-24T13:52:21.068" v="204" actId="26606"/>
          <ac:grpSpMkLst>
            <pc:docMk/>
            <pc:sldMk cId="1916087216" sldId="256"/>
            <ac:grpSpMk id="49" creationId="{5E6BB5FD-DB7B-4BE3-BA45-1EF042115ED5}"/>
          </ac:grpSpMkLst>
        </pc:grpChg>
        <pc:grpChg chg="add del">
          <ac:chgData name="Dinesh Chand Sanwal" userId="1fb6b9ce0995d966" providerId="LiveId" clId="{BC8ABD1B-570B-43B0-8E86-021468B37E91}" dt="2021-05-24T13:52:24.816" v="206" actId="26606"/>
          <ac:grpSpMkLst>
            <pc:docMk/>
            <pc:sldMk cId="1916087216" sldId="256"/>
            <ac:grpSpMk id="385" creationId="{EC86BE98-673F-469D-B15E-8B6305CE3A58}"/>
          </ac:grpSpMkLst>
        </pc:grpChg>
        <pc:grpChg chg="add del">
          <ac:chgData name="Dinesh Chand Sanwal" userId="1fb6b9ce0995d966" providerId="LiveId" clId="{BC8ABD1B-570B-43B0-8E86-021468B37E91}" dt="2021-05-24T13:52:24.816" v="206" actId="26606"/>
          <ac:grpSpMkLst>
            <pc:docMk/>
            <pc:sldMk cId="1916087216" sldId="256"/>
            <ac:grpSpMk id="389" creationId="{F70AAE9F-D40D-4A06-A542-AB26D8AB98F2}"/>
          </ac:grpSpMkLst>
        </pc:grpChg>
        <pc:picChg chg="mod">
          <ac:chgData name="Dinesh Chand Sanwal" userId="1fb6b9ce0995d966" providerId="LiveId" clId="{BC8ABD1B-570B-43B0-8E86-021468B37E91}" dt="2021-05-24T13:52:24.816" v="206" actId="26606"/>
          <ac:picMkLst>
            <pc:docMk/>
            <pc:sldMk cId="1916087216" sldId="256"/>
            <ac:picMk id="15" creationId="{8E1599F2-06C1-44F6-8E35-71D6063AADAD}"/>
          </ac:picMkLst>
        </pc:picChg>
      </pc:sldChg>
      <pc:sldChg chg="modSp mod">
        <pc:chgData name="Dinesh Chand Sanwal" userId="1fb6b9ce0995d966" providerId="LiveId" clId="{BC8ABD1B-570B-43B0-8E86-021468B37E91}" dt="2021-05-24T13:53:13.671" v="212" actId="2711"/>
        <pc:sldMkLst>
          <pc:docMk/>
          <pc:sldMk cId="1714527015" sldId="257"/>
        </pc:sldMkLst>
        <pc:spChg chg="mod">
          <ac:chgData name="Dinesh Chand Sanwal" userId="1fb6b9ce0995d966" providerId="LiveId" clId="{BC8ABD1B-570B-43B0-8E86-021468B37E91}" dt="2021-05-24T13:53:13.671" v="212" actId="2711"/>
          <ac:spMkLst>
            <pc:docMk/>
            <pc:sldMk cId="1714527015" sldId="257"/>
            <ac:spMk id="2" creationId="{281A2104-09F6-4666-8F83-DE570FB4E4B9}"/>
          </ac:spMkLst>
        </pc:spChg>
      </pc:sldChg>
      <pc:sldChg chg="addSp delSp modSp mod">
        <pc:chgData name="Dinesh Chand Sanwal" userId="1fb6b9ce0995d966" providerId="LiveId" clId="{BC8ABD1B-570B-43B0-8E86-021468B37E91}" dt="2021-05-24T13:54:22.225" v="233" actId="26606"/>
        <pc:sldMkLst>
          <pc:docMk/>
          <pc:sldMk cId="1607414358" sldId="258"/>
        </pc:sldMkLst>
        <pc:spChg chg="mod">
          <ac:chgData name="Dinesh Chand Sanwal" userId="1fb6b9ce0995d966" providerId="LiveId" clId="{BC8ABD1B-570B-43B0-8E86-021468B37E91}" dt="2021-05-24T13:54:22.225" v="233" actId="26606"/>
          <ac:spMkLst>
            <pc:docMk/>
            <pc:sldMk cId="1607414358" sldId="258"/>
            <ac:spMk id="2" creationId="{5DFE5B93-F352-413E-A590-D6322664B6D5}"/>
          </ac:spMkLst>
        </pc:spChg>
        <pc:spChg chg="mod">
          <ac:chgData name="Dinesh Chand Sanwal" userId="1fb6b9ce0995d966" providerId="LiveId" clId="{BC8ABD1B-570B-43B0-8E86-021468B37E91}" dt="2021-05-24T13:54:22.225" v="233" actId="26606"/>
          <ac:spMkLst>
            <pc:docMk/>
            <pc:sldMk cId="1607414358" sldId="258"/>
            <ac:spMk id="4" creationId="{33B6061D-4C97-4446-8A79-B87D475CA450}"/>
          </ac:spMkLst>
        </pc:spChg>
        <pc:spChg chg="add del">
          <ac:chgData name="Dinesh Chand Sanwal" userId="1fb6b9ce0995d966" providerId="LiveId" clId="{BC8ABD1B-570B-43B0-8E86-021468B37E91}" dt="2021-05-24T13:54:22.225" v="233" actId="26606"/>
          <ac:spMkLst>
            <pc:docMk/>
            <pc:sldMk cId="1607414358" sldId="258"/>
            <ac:spMk id="18" creationId="{16F9E488-0718-4E1E-9D12-26779F606252}"/>
          </ac:spMkLst>
        </pc:spChg>
        <pc:spChg chg="add del">
          <ac:chgData name="Dinesh Chand Sanwal" userId="1fb6b9ce0995d966" providerId="LiveId" clId="{BC8ABD1B-570B-43B0-8E86-021468B37E91}" dt="2021-05-24T13:54:22.225" v="233" actId="26606"/>
          <ac:spMkLst>
            <pc:docMk/>
            <pc:sldMk cId="1607414358" sldId="258"/>
            <ac:spMk id="20" creationId="{09BE6F6B-19BD-443C-8FB0-FA45F13F9535}"/>
          </ac:spMkLst>
        </pc:spChg>
        <pc:spChg chg="add del">
          <ac:chgData name="Dinesh Chand Sanwal" userId="1fb6b9ce0995d966" providerId="LiveId" clId="{BC8ABD1B-570B-43B0-8E86-021468B37E91}" dt="2021-05-24T13:53:59.710" v="219" actId="26606"/>
          <ac:spMkLst>
            <pc:docMk/>
            <pc:sldMk cId="1607414358" sldId="258"/>
            <ac:spMk id="29" creationId="{489B7BFD-8F45-4093-AD9C-91B15B0503D9}"/>
          </ac:spMkLst>
        </pc:spChg>
        <pc:spChg chg="add del">
          <ac:chgData name="Dinesh Chand Sanwal" userId="1fb6b9ce0995d966" providerId="LiveId" clId="{BC8ABD1B-570B-43B0-8E86-021468B37E91}" dt="2021-05-24T13:53:59.710" v="219" actId="26606"/>
          <ac:spMkLst>
            <pc:docMk/>
            <pc:sldMk cId="1607414358" sldId="258"/>
            <ac:spMk id="31" creationId="{7FC918AD-C067-46DF-8F98-83352CB94660}"/>
          </ac:spMkLst>
        </pc:spChg>
        <pc:spChg chg="add del">
          <ac:chgData name="Dinesh Chand Sanwal" userId="1fb6b9ce0995d966" providerId="LiveId" clId="{BC8ABD1B-570B-43B0-8E86-021468B37E91}" dt="2021-05-24T13:53:59.710" v="219" actId="26606"/>
          <ac:spMkLst>
            <pc:docMk/>
            <pc:sldMk cId="1607414358" sldId="258"/>
            <ac:spMk id="33" creationId="{3C1473DD-4042-44F9-A962-71F52BAE3232}"/>
          </ac:spMkLst>
        </pc:spChg>
        <pc:spChg chg="add del">
          <ac:chgData name="Dinesh Chand Sanwal" userId="1fb6b9ce0995d966" providerId="LiveId" clId="{BC8ABD1B-570B-43B0-8E86-021468B37E91}" dt="2021-05-24T13:54:02.856" v="221" actId="26606"/>
          <ac:spMkLst>
            <pc:docMk/>
            <pc:sldMk cId="1607414358" sldId="258"/>
            <ac:spMk id="44" creationId="{4FB204DF-284E-45F6-A017-79A4DF57BCCB}"/>
          </ac:spMkLst>
        </pc:spChg>
        <pc:spChg chg="add del">
          <ac:chgData name="Dinesh Chand Sanwal" userId="1fb6b9ce0995d966" providerId="LiveId" clId="{BC8ABD1B-570B-43B0-8E86-021468B37E91}" dt="2021-05-24T13:54:14.396" v="229" actId="26606"/>
          <ac:spMkLst>
            <pc:docMk/>
            <pc:sldMk cId="1607414358" sldId="258"/>
            <ac:spMk id="46" creationId="{EB8560A9-B281-46EB-A304-1E4A5A00D6A9}"/>
          </ac:spMkLst>
        </pc:spChg>
        <pc:spChg chg="add del">
          <ac:chgData name="Dinesh Chand Sanwal" userId="1fb6b9ce0995d966" providerId="LiveId" clId="{BC8ABD1B-570B-43B0-8E86-021468B37E91}" dt="2021-05-24T13:54:14.396" v="229" actId="26606"/>
          <ac:spMkLst>
            <pc:docMk/>
            <pc:sldMk cId="1607414358" sldId="258"/>
            <ac:spMk id="48" creationId="{4D1A5E71-B6B6-486A-8CDC-C7ABD9B903F6}"/>
          </ac:spMkLst>
        </pc:spChg>
        <pc:spChg chg="add del">
          <ac:chgData name="Dinesh Chand Sanwal" userId="1fb6b9ce0995d966" providerId="LiveId" clId="{BC8ABD1B-570B-43B0-8E86-021468B37E91}" dt="2021-05-24T13:54:14.396" v="229" actId="26606"/>
          <ac:spMkLst>
            <pc:docMk/>
            <pc:sldMk cId="1607414358" sldId="258"/>
            <ac:spMk id="50" creationId="{667882DD-56E8-460E-99D5-86E71982D5AB}"/>
          </ac:spMkLst>
        </pc:spChg>
        <pc:spChg chg="add del">
          <ac:chgData name="Dinesh Chand Sanwal" userId="1fb6b9ce0995d966" providerId="LiveId" clId="{BC8ABD1B-570B-43B0-8E86-021468B37E91}" dt="2021-05-24T13:54:09.217" v="225" actId="26606"/>
          <ac:spMkLst>
            <pc:docMk/>
            <pc:sldMk cId="1607414358" sldId="258"/>
            <ac:spMk id="56" creationId="{D245B05D-DA60-40E2-8A0A-B078C91D7037}"/>
          </ac:spMkLst>
        </pc:spChg>
        <pc:spChg chg="add del">
          <ac:chgData name="Dinesh Chand Sanwal" userId="1fb6b9ce0995d966" providerId="LiveId" clId="{BC8ABD1B-570B-43B0-8E86-021468B37E91}" dt="2021-05-24T13:54:09.217" v="225" actId="26606"/>
          <ac:spMkLst>
            <pc:docMk/>
            <pc:sldMk cId="1607414358" sldId="258"/>
            <ac:spMk id="58" creationId="{401FD61C-FC3A-43C0-9641-28B0C1A54201}"/>
          </ac:spMkLst>
        </pc:spChg>
        <pc:spChg chg="add del">
          <ac:chgData name="Dinesh Chand Sanwal" userId="1fb6b9ce0995d966" providerId="LiveId" clId="{BC8ABD1B-570B-43B0-8E86-021468B37E91}" dt="2021-05-24T13:54:02.856" v="221" actId="26606"/>
          <ac:spMkLst>
            <pc:docMk/>
            <pc:sldMk cId="1607414358" sldId="258"/>
            <ac:spMk id="385" creationId="{8B646C36-EEEC-4D52-8E8E-206F4CD8A3DA}"/>
          </ac:spMkLst>
        </pc:spChg>
        <pc:spChg chg="add del">
          <ac:chgData name="Dinesh Chand Sanwal" userId="1fb6b9ce0995d966" providerId="LiveId" clId="{BC8ABD1B-570B-43B0-8E86-021468B37E91}" dt="2021-05-24T13:54:02.856" v="221" actId="26606"/>
          <ac:spMkLst>
            <pc:docMk/>
            <pc:sldMk cId="1607414358" sldId="258"/>
            <ac:spMk id="388" creationId="{8258443E-B333-44F4-8D49-1EAB1C1A4613}"/>
          </ac:spMkLst>
        </pc:spChg>
        <pc:spChg chg="add del">
          <ac:chgData name="Dinesh Chand Sanwal" userId="1fb6b9ce0995d966" providerId="LiveId" clId="{BC8ABD1B-570B-43B0-8E86-021468B37E91}" dt="2021-05-24T13:54:02.856" v="221" actId="26606"/>
          <ac:spMkLst>
            <pc:docMk/>
            <pc:sldMk cId="1607414358" sldId="258"/>
            <ac:spMk id="393" creationId="{EB8560A9-B281-46EB-A304-1E4A5A00D6A9}"/>
          </ac:spMkLst>
        </pc:spChg>
        <pc:spChg chg="add del">
          <ac:chgData name="Dinesh Chand Sanwal" userId="1fb6b9ce0995d966" providerId="LiveId" clId="{BC8ABD1B-570B-43B0-8E86-021468B37E91}" dt="2021-05-24T13:54:02.856" v="221" actId="26606"/>
          <ac:spMkLst>
            <pc:docMk/>
            <pc:sldMk cId="1607414358" sldId="258"/>
            <ac:spMk id="394" creationId="{4D1A5E71-B6B6-486A-8CDC-C7ABD9B903F6}"/>
          </ac:spMkLst>
        </pc:spChg>
        <pc:spChg chg="add del">
          <ac:chgData name="Dinesh Chand Sanwal" userId="1fb6b9ce0995d966" providerId="LiveId" clId="{BC8ABD1B-570B-43B0-8E86-021468B37E91}" dt="2021-05-24T13:54:02.856" v="221" actId="26606"/>
          <ac:spMkLst>
            <pc:docMk/>
            <pc:sldMk cId="1607414358" sldId="258"/>
            <ac:spMk id="395" creationId="{667882DD-56E8-460E-99D5-86E71982D5AB}"/>
          </ac:spMkLst>
        </pc:spChg>
        <pc:spChg chg="add del">
          <ac:chgData name="Dinesh Chand Sanwal" userId="1fb6b9ce0995d966" providerId="LiveId" clId="{BC8ABD1B-570B-43B0-8E86-021468B37E91}" dt="2021-05-24T13:54:04.773" v="223" actId="26606"/>
          <ac:spMkLst>
            <pc:docMk/>
            <pc:sldMk cId="1607414358" sldId="258"/>
            <ac:spMk id="397" creationId="{5964CBE2-084A-47DF-A704-CF5F6217B569}"/>
          </ac:spMkLst>
        </pc:spChg>
        <pc:spChg chg="add del">
          <ac:chgData name="Dinesh Chand Sanwal" userId="1fb6b9ce0995d966" providerId="LiveId" clId="{BC8ABD1B-570B-43B0-8E86-021468B37E91}" dt="2021-05-24T13:54:09.217" v="225" actId="26606"/>
          <ac:spMkLst>
            <pc:docMk/>
            <pc:sldMk cId="1607414358" sldId="258"/>
            <ac:spMk id="404" creationId="{489B7BFD-8F45-4093-AD9C-91B15B0503D9}"/>
          </ac:spMkLst>
        </pc:spChg>
        <pc:spChg chg="add del">
          <ac:chgData name="Dinesh Chand Sanwal" userId="1fb6b9ce0995d966" providerId="LiveId" clId="{BC8ABD1B-570B-43B0-8E86-021468B37E91}" dt="2021-05-24T13:54:09.217" v="225" actId="26606"/>
          <ac:spMkLst>
            <pc:docMk/>
            <pc:sldMk cId="1607414358" sldId="258"/>
            <ac:spMk id="405" creationId="{BDEB5F14-5014-49D1-B590-9E2B7721C079}"/>
          </ac:spMkLst>
        </pc:spChg>
        <pc:spChg chg="add del">
          <ac:chgData name="Dinesh Chand Sanwal" userId="1fb6b9ce0995d966" providerId="LiveId" clId="{BC8ABD1B-570B-43B0-8E86-021468B37E91}" dt="2021-05-24T13:54:09.217" v="225" actId="26606"/>
          <ac:spMkLst>
            <pc:docMk/>
            <pc:sldMk cId="1607414358" sldId="258"/>
            <ac:spMk id="406" creationId="{3D2B953D-3D65-4BA7-80E6-139390790639}"/>
          </ac:spMkLst>
        </pc:spChg>
        <pc:spChg chg="add del">
          <ac:chgData name="Dinesh Chand Sanwal" userId="1fb6b9ce0995d966" providerId="LiveId" clId="{BC8ABD1B-570B-43B0-8E86-021468B37E91}" dt="2021-05-24T13:54:09.217" v="225" actId="26606"/>
          <ac:spMkLst>
            <pc:docMk/>
            <pc:sldMk cId="1607414358" sldId="258"/>
            <ac:spMk id="407" creationId="{4CA0A0B8-0ABD-4C1D-8BDE-4D94C94FDA4E}"/>
          </ac:spMkLst>
        </pc:spChg>
        <pc:spChg chg="add del">
          <ac:chgData name="Dinesh Chand Sanwal" userId="1fb6b9ce0995d966" providerId="LiveId" clId="{BC8ABD1B-570B-43B0-8E86-021468B37E91}" dt="2021-05-24T13:54:09.217" v="225" actId="26606"/>
          <ac:spMkLst>
            <pc:docMk/>
            <pc:sldMk cId="1607414358" sldId="258"/>
            <ac:spMk id="408" creationId="{FF2923AC-40BC-4610-B6BD-AECABAF6DF68}"/>
          </ac:spMkLst>
        </pc:spChg>
        <pc:spChg chg="add del">
          <ac:chgData name="Dinesh Chand Sanwal" userId="1fb6b9ce0995d966" providerId="LiveId" clId="{BC8ABD1B-570B-43B0-8E86-021468B37E91}" dt="2021-05-24T13:54:09.217" v="225" actId="26606"/>
          <ac:spMkLst>
            <pc:docMk/>
            <pc:sldMk cId="1607414358" sldId="258"/>
            <ac:spMk id="409" creationId="{F47059C0-3CD3-44C5-9FBC-C5CEA6D94E73}"/>
          </ac:spMkLst>
        </pc:spChg>
        <pc:spChg chg="add del">
          <ac:chgData name="Dinesh Chand Sanwal" userId="1fb6b9ce0995d966" providerId="LiveId" clId="{BC8ABD1B-570B-43B0-8E86-021468B37E91}" dt="2021-05-24T13:54:11.353" v="227" actId="26606"/>
          <ac:spMkLst>
            <pc:docMk/>
            <pc:sldMk cId="1607414358" sldId="258"/>
            <ac:spMk id="411" creationId="{707744A9-B1DD-4F76-B3B2-02A51E6DF412}"/>
          </ac:spMkLst>
        </pc:spChg>
        <pc:spChg chg="add del">
          <ac:chgData name="Dinesh Chand Sanwal" userId="1fb6b9ce0995d966" providerId="LiveId" clId="{BC8ABD1B-570B-43B0-8E86-021468B37E91}" dt="2021-05-24T13:54:11.353" v="227" actId="26606"/>
          <ac:spMkLst>
            <pc:docMk/>
            <pc:sldMk cId="1607414358" sldId="258"/>
            <ac:spMk id="412" creationId="{09F52C97-D8A0-4C58-9D04-B8733EE38B7B}"/>
          </ac:spMkLst>
        </pc:spChg>
        <pc:spChg chg="add del">
          <ac:chgData name="Dinesh Chand Sanwal" userId="1fb6b9ce0995d966" providerId="LiveId" clId="{BC8ABD1B-570B-43B0-8E86-021468B37E91}" dt="2021-05-24T13:54:14.396" v="229" actId="26606"/>
          <ac:spMkLst>
            <pc:docMk/>
            <pc:sldMk cId="1607414358" sldId="258"/>
            <ac:spMk id="414" creationId="{8B646C36-EEEC-4D52-8E8E-206F4CD8A3DA}"/>
          </ac:spMkLst>
        </pc:spChg>
        <pc:spChg chg="add del">
          <ac:chgData name="Dinesh Chand Sanwal" userId="1fb6b9ce0995d966" providerId="LiveId" clId="{BC8ABD1B-570B-43B0-8E86-021468B37E91}" dt="2021-05-24T13:54:14.396" v="229" actId="26606"/>
          <ac:spMkLst>
            <pc:docMk/>
            <pc:sldMk cId="1607414358" sldId="258"/>
            <ac:spMk id="417" creationId="{8258443E-B333-44F4-8D49-1EAB1C1A4613}"/>
          </ac:spMkLst>
        </pc:spChg>
        <pc:spChg chg="add del">
          <ac:chgData name="Dinesh Chand Sanwal" userId="1fb6b9ce0995d966" providerId="LiveId" clId="{BC8ABD1B-570B-43B0-8E86-021468B37E91}" dt="2021-05-24T13:54:14.396" v="229" actId="26606"/>
          <ac:spMkLst>
            <pc:docMk/>
            <pc:sldMk cId="1607414358" sldId="258"/>
            <ac:spMk id="420" creationId="{4FB204DF-284E-45F6-A017-79A4DF57BCCB}"/>
          </ac:spMkLst>
        </pc:spChg>
        <pc:spChg chg="add del">
          <ac:chgData name="Dinesh Chand Sanwal" userId="1fb6b9ce0995d966" providerId="LiveId" clId="{BC8ABD1B-570B-43B0-8E86-021468B37E91}" dt="2021-05-24T13:54:16.810" v="231" actId="26606"/>
          <ac:spMkLst>
            <pc:docMk/>
            <pc:sldMk cId="1607414358" sldId="258"/>
            <ac:spMk id="422" creationId="{489B7BFD-8F45-4093-AD9C-91B15B0503D9}"/>
          </ac:spMkLst>
        </pc:spChg>
        <pc:spChg chg="add del">
          <ac:chgData name="Dinesh Chand Sanwal" userId="1fb6b9ce0995d966" providerId="LiveId" clId="{BC8ABD1B-570B-43B0-8E86-021468B37E91}" dt="2021-05-24T13:54:16.810" v="231" actId="26606"/>
          <ac:spMkLst>
            <pc:docMk/>
            <pc:sldMk cId="1607414358" sldId="258"/>
            <ac:spMk id="423" creationId="{7FC918AD-C067-46DF-8F98-83352CB94660}"/>
          </ac:spMkLst>
        </pc:spChg>
        <pc:spChg chg="add del">
          <ac:chgData name="Dinesh Chand Sanwal" userId="1fb6b9ce0995d966" providerId="LiveId" clId="{BC8ABD1B-570B-43B0-8E86-021468B37E91}" dt="2021-05-24T13:54:16.810" v="231" actId="26606"/>
          <ac:spMkLst>
            <pc:docMk/>
            <pc:sldMk cId="1607414358" sldId="258"/>
            <ac:spMk id="424" creationId="{3C1473DD-4042-44F9-A962-71F52BAE3232}"/>
          </ac:spMkLst>
        </pc:spChg>
        <pc:spChg chg="add del">
          <ac:chgData name="Dinesh Chand Sanwal" userId="1fb6b9ce0995d966" providerId="LiveId" clId="{BC8ABD1B-570B-43B0-8E86-021468B37E91}" dt="2021-05-24T13:54:22.225" v="233" actId="26606"/>
          <ac:spMkLst>
            <pc:docMk/>
            <pc:sldMk cId="1607414358" sldId="258"/>
            <ac:spMk id="441" creationId="{8B646C36-EEEC-4D52-8E8E-206F4CD8A3DA}"/>
          </ac:spMkLst>
        </pc:spChg>
        <pc:spChg chg="add del">
          <ac:chgData name="Dinesh Chand Sanwal" userId="1fb6b9ce0995d966" providerId="LiveId" clId="{BC8ABD1B-570B-43B0-8E86-021468B37E91}" dt="2021-05-24T13:54:22.225" v="233" actId="26606"/>
          <ac:spMkLst>
            <pc:docMk/>
            <pc:sldMk cId="1607414358" sldId="258"/>
            <ac:spMk id="444" creationId="{8258443E-B333-44F4-8D49-1EAB1C1A4613}"/>
          </ac:spMkLst>
        </pc:spChg>
        <pc:spChg chg="add del">
          <ac:chgData name="Dinesh Chand Sanwal" userId="1fb6b9ce0995d966" providerId="LiveId" clId="{BC8ABD1B-570B-43B0-8E86-021468B37E91}" dt="2021-05-24T13:54:22.225" v="233" actId="26606"/>
          <ac:spMkLst>
            <pc:docMk/>
            <pc:sldMk cId="1607414358" sldId="258"/>
            <ac:spMk id="447" creationId="{4FB204DF-284E-45F6-A017-79A4DF57BCCB}"/>
          </ac:spMkLst>
        </pc:spChg>
        <pc:spChg chg="add del">
          <ac:chgData name="Dinesh Chand Sanwal" userId="1fb6b9ce0995d966" providerId="LiveId" clId="{BC8ABD1B-570B-43B0-8E86-021468B37E91}" dt="2021-05-24T13:54:22.225" v="233" actId="26606"/>
          <ac:spMkLst>
            <pc:docMk/>
            <pc:sldMk cId="1607414358" sldId="258"/>
            <ac:spMk id="448" creationId="{EB8560A9-B281-46EB-A304-1E4A5A00D6A9}"/>
          </ac:spMkLst>
        </pc:spChg>
        <pc:spChg chg="add del">
          <ac:chgData name="Dinesh Chand Sanwal" userId="1fb6b9ce0995d966" providerId="LiveId" clId="{BC8ABD1B-570B-43B0-8E86-021468B37E91}" dt="2021-05-24T13:54:22.225" v="233" actId="26606"/>
          <ac:spMkLst>
            <pc:docMk/>
            <pc:sldMk cId="1607414358" sldId="258"/>
            <ac:spMk id="449" creationId="{4D1A5E71-B6B6-486A-8CDC-C7ABD9B903F6}"/>
          </ac:spMkLst>
        </pc:spChg>
        <pc:spChg chg="add del">
          <ac:chgData name="Dinesh Chand Sanwal" userId="1fb6b9ce0995d966" providerId="LiveId" clId="{BC8ABD1B-570B-43B0-8E86-021468B37E91}" dt="2021-05-24T13:54:22.225" v="233" actId="26606"/>
          <ac:spMkLst>
            <pc:docMk/>
            <pc:sldMk cId="1607414358" sldId="258"/>
            <ac:spMk id="450" creationId="{667882DD-56E8-460E-99D5-86E71982D5AB}"/>
          </ac:spMkLst>
        </pc:spChg>
        <pc:grpChg chg="add del">
          <ac:chgData name="Dinesh Chand Sanwal" userId="1fb6b9ce0995d966" providerId="LiveId" clId="{BC8ABD1B-570B-43B0-8E86-021468B37E91}" dt="2021-05-24T13:54:22.225" v="233" actId="26606"/>
          <ac:grpSpMkLst>
            <pc:docMk/>
            <pc:sldMk cId="1607414358" sldId="258"/>
            <ac:grpSpMk id="22" creationId="{C0E9D773-7FEB-49A7-9CC0-76B8FC89560C}"/>
          </ac:grpSpMkLst>
        </pc:grpChg>
        <pc:grpChg chg="add del">
          <ac:chgData name="Dinesh Chand Sanwal" userId="1fb6b9ce0995d966" providerId="LiveId" clId="{BC8ABD1B-570B-43B0-8E86-021468B37E91}" dt="2021-05-24T13:53:59.710" v="219" actId="26606"/>
          <ac:grpSpMkLst>
            <pc:docMk/>
            <pc:sldMk cId="1607414358" sldId="258"/>
            <ac:grpSpMk id="35" creationId="{EC86BE98-673F-469D-B15E-8B6305CE3A58}"/>
          </ac:grpSpMkLst>
        </pc:grpChg>
        <pc:grpChg chg="add del">
          <ac:chgData name="Dinesh Chand Sanwal" userId="1fb6b9ce0995d966" providerId="LiveId" clId="{BC8ABD1B-570B-43B0-8E86-021468B37E91}" dt="2021-05-24T13:54:02.856" v="221" actId="26606"/>
          <ac:grpSpMkLst>
            <pc:docMk/>
            <pc:sldMk cId="1607414358" sldId="258"/>
            <ac:grpSpMk id="37" creationId="{FB9739EB-7F66-433D-841F-AB3CD18700B7}"/>
          </ac:grpSpMkLst>
        </pc:grpChg>
        <pc:grpChg chg="add del">
          <ac:chgData name="Dinesh Chand Sanwal" userId="1fb6b9ce0995d966" providerId="LiveId" clId="{BC8ABD1B-570B-43B0-8E86-021468B37E91}" dt="2021-05-24T13:54:09.217" v="225" actId="26606"/>
          <ac:grpSpMkLst>
            <pc:docMk/>
            <pc:sldMk cId="1607414358" sldId="258"/>
            <ac:grpSpMk id="39" creationId="{18A188E6-9899-40AA-9648-7B9BEAF52634}"/>
          </ac:grpSpMkLst>
        </pc:grpChg>
        <pc:grpChg chg="add del">
          <ac:chgData name="Dinesh Chand Sanwal" userId="1fb6b9ce0995d966" providerId="LiveId" clId="{BC8ABD1B-570B-43B0-8E86-021468B37E91}" dt="2021-05-24T13:53:59.710" v="219" actId="26606"/>
          <ac:grpSpMkLst>
            <pc:docMk/>
            <pc:sldMk cId="1607414358" sldId="258"/>
            <ac:grpSpMk id="43" creationId="{F70AAE9F-D40D-4A06-A542-AB26D8AB98F2}"/>
          </ac:grpSpMkLst>
        </pc:grpChg>
        <pc:grpChg chg="add del">
          <ac:chgData name="Dinesh Chand Sanwal" userId="1fb6b9ce0995d966" providerId="LiveId" clId="{BC8ABD1B-570B-43B0-8E86-021468B37E91}" dt="2021-05-24T13:54:09.217" v="225" actId="26606"/>
          <ac:grpSpMkLst>
            <pc:docMk/>
            <pc:sldMk cId="1607414358" sldId="258"/>
            <ac:grpSpMk id="45" creationId="{78A6A50F-EF16-474F-9BD1-2D663EBEA2FF}"/>
          </ac:grpSpMkLst>
        </pc:grpChg>
        <pc:grpChg chg="add del">
          <ac:chgData name="Dinesh Chand Sanwal" userId="1fb6b9ce0995d966" providerId="LiveId" clId="{BC8ABD1B-570B-43B0-8E86-021468B37E91}" dt="2021-05-24T13:54:09.217" v="225" actId="26606"/>
          <ac:grpSpMkLst>
            <pc:docMk/>
            <pc:sldMk cId="1607414358" sldId="258"/>
            <ac:grpSpMk id="49" creationId="{4717BE92-F93B-41D0-A644-64F6E524C7D1}"/>
          </ac:grpSpMkLst>
        </pc:grpChg>
        <pc:grpChg chg="add del">
          <ac:chgData name="Dinesh Chand Sanwal" userId="1fb6b9ce0995d966" providerId="LiveId" clId="{BC8ABD1B-570B-43B0-8E86-021468B37E91}" dt="2021-05-24T13:54:02.856" v="221" actId="26606"/>
          <ac:grpSpMkLst>
            <pc:docMk/>
            <pc:sldMk cId="1607414358" sldId="258"/>
            <ac:grpSpMk id="386" creationId="{B2EBBF56-923D-48A7-9F8F-86E33CFA3EF9}"/>
          </ac:grpSpMkLst>
        </pc:grpChg>
        <pc:grpChg chg="add del">
          <ac:chgData name="Dinesh Chand Sanwal" userId="1fb6b9ce0995d966" providerId="LiveId" clId="{BC8ABD1B-570B-43B0-8E86-021468B37E91}" dt="2021-05-24T13:54:04.773" v="223" actId="26606"/>
          <ac:grpSpMkLst>
            <pc:docMk/>
            <pc:sldMk cId="1607414358" sldId="258"/>
            <ac:grpSpMk id="398" creationId="{9523617D-D84A-4054-95AA-9F89131D5FBB}"/>
          </ac:grpSpMkLst>
        </pc:grpChg>
        <pc:grpChg chg="add del">
          <ac:chgData name="Dinesh Chand Sanwal" userId="1fb6b9ce0995d966" providerId="LiveId" clId="{BC8ABD1B-570B-43B0-8E86-021468B37E91}" dt="2021-05-24T13:54:14.396" v="229" actId="26606"/>
          <ac:grpSpMkLst>
            <pc:docMk/>
            <pc:sldMk cId="1607414358" sldId="258"/>
            <ac:grpSpMk id="415" creationId="{B2EBBF56-923D-48A7-9F8F-86E33CFA3EF9}"/>
          </ac:grpSpMkLst>
        </pc:grpChg>
        <pc:grpChg chg="add del">
          <ac:chgData name="Dinesh Chand Sanwal" userId="1fb6b9ce0995d966" providerId="LiveId" clId="{BC8ABD1B-570B-43B0-8E86-021468B37E91}" dt="2021-05-24T13:54:14.396" v="229" actId="26606"/>
          <ac:grpSpMkLst>
            <pc:docMk/>
            <pc:sldMk cId="1607414358" sldId="258"/>
            <ac:grpSpMk id="418" creationId="{FB9739EB-7F66-433D-841F-AB3CD18700B7}"/>
          </ac:grpSpMkLst>
        </pc:grpChg>
        <pc:grpChg chg="add del">
          <ac:chgData name="Dinesh Chand Sanwal" userId="1fb6b9ce0995d966" providerId="LiveId" clId="{BC8ABD1B-570B-43B0-8E86-021468B37E91}" dt="2021-05-24T13:54:16.810" v="231" actId="26606"/>
          <ac:grpSpMkLst>
            <pc:docMk/>
            <pc:sldMk cId="1607414358" sldId="258"/>
            <ac:grpSpMk id="425" creationId="{EC86BE98-673F-469D-B15E-8B6305CE3A58}"/>
          </ac:grpSpMkLst>
        </pc:grpChg>
        <pc:grpChg chg="add del">
          <ac:chgData name="Dinesh Chand Sanwal" userId="1fb6b9ce0995d966" providerId="LiveId" clId="{BC8ABD1B-570B-43B0-8E86-021468B37E91}" dt="2021-05-24T13:54:16.810" v="231" actId="26606"/>
          <ac:grpSpMkLst>
            <pc:docMk/>
            <pc:sldMk cId="1607414358" sldId="258"/>
            <ac:grpSpMk id="431" creationId="{F70AAE9F-D40D-4A06-A542-AB26D8AB98F2}"/>
          </ac:grpSpMkLst>
        </pc:grpChg>
        <pc:grpChg chg="add del">
          <ac:chgData name="Dinesh Chand Sanwal" userId="1fb6b9ce0995d966" providerId="LiveId" clId="{BC8ABD1B-570B-43B0-8E86-021468B37E91}" dt="2021-05-24T13:54:22.225" v="233" actId="26606"/>
          <ac:grpSpMkLst>
            <pc:docMk/>
            <pc:sldMk cId="1607414358" sldId="258"/>
            <ac:grpSpMk id="442" creationId="{B2EBBF56-923D-48A7-9F8F-86E33CFA3EF9}"/>
          </ac:grpSpMkLst>
        </pc:grpChg>
        <pc:grpChg chg="add del">
          <ac:chgData name="Dinesh Chand Sanwal" userId="1fb6b9ce0995d966" providerId="LiveId" clId="{BC8ABD1B-570B-43B0-8E86-021468B37E91}" dt="2021-05-24T13:54:22.225" v="233" actId="26606"/>
          <ac:grpSpMkLst>
            <pc:docMk/>
            <pc:sldMk cId="1607414358" sldId="258"/>
            <ac:grpSpMk id="445" creationId="{FB9739EB-7F66-433D-841F-AB3CD18700B7}"/>
          </ac:grpSpMkLst>
        </pc:grpChg>
        <pc:picChg chg="mod">
          <ac:chgData name="Dinesh Chand Sanwal" userId="1fb6b9ce0995d966" providerId="LiveId" clId="{BC8ABD1B-570B-43B0-8E86-021468B37E91}" dt="2021-05-24T13:54:22.225" v="233" actId="26606"/>
          <ac:picMkLst>
            <pc:docMk/>
            <pc:sldMk cId="1607414358" sldId="258"/>
            <ac:picMk id="15" creationId="{0BFD6BAE-2F78-4AA2-9632-71FF5B3922F7}"/>
          </ac:picMkLst>
        </pc:picChg>
      </pc:sldChg>
      <pc:sldChg chg="modSp mod">
        <pc:chgData name="Dinesh Chand Sanwal" userId="1fb6b9ce0995d966" providerId="LiveId" clId="{BC8ABD1B-570B-43B0-8E86-021468B37E91}" dt="2021-05-24T13:53:29.908" v="215" actId="122"/>
        <pc:sldMkLst>
          <pc:docMk/>
          <pc:sldMk cId="3939792211" sldId="259"/>
        </pc:sldMkLst>
        <pc:spChg chg="mod">
          <ac:chgData name="Dinesh Chand Sanwal" userId="1fb6b9ce0995d966" providerId="LiveId" clId="{BC8ABD1B-570B-43B0-8E86-021468B37E91}" dt="2021-05-24T13:53:29.908" v="215" actId="122"/>
          <ac:spMkLst>
            <pc:docMk/>
            <pc:sldMk cId="3939792211" sldId="259"/>
            <ac:spMk id="4" creationId="{41412FD7-73E1-426C-8A0D-7984A580147B}"/>
          </ac:spMkLst>
        </pc:spChg>
      </pc:sldChg>
      <pc:sldChg chg="modSp mod">
        <pc:chgData name="Dinesh Chand Sanwal" userId="1fb6b9ce0995d966" providerId="LiveId" clId="{BC8ABD1B-570B-43B0-8E86-021468B37E91}" dt="2021-05-24T13:50:50.288" v="169" actId="2711"/>
        <pc:sldMkLst>
          <pc:docMk/>
          <pc:sldMk cId="587601756" sldId="260"/>
        </pc:sldMkLst>
        <pc:spChg chg="mod">
          <ac:chgData name="Dinesh Chand Sanwal" userId="1fb6b9ce0995d966" providerId="LiveId" clId="{BC8ABD1B-570B-43B0-8E86-021468B37E91}" dt="2021-05-24T13:50:50.288" v="169" actId="2711"/>
          <ac:spMkLst>
            <pc:docMk/>
            <pc:sldMk cId="587601756" sldId="260"/>
            <ac:spMk id="2" creationId="{0B752238-1184-4BCB-98E8-D4B9B8A8CE55}"/>
          </ac:spMkLst>
        </pc:spChg>
      </pc:sldChg>
      <pc:sldChg chg="delSp modSp mod setClrOvrMap">
        <pc:chgData name="Dinesh Chand Sanwal" userId="1fb6b9ce0995d966" providerId="LiveId" clId="{BC8ABD1B-570B-43B0-8E86-021468B37E91}" dt="2021-05-24T13:50:37.963" v="168" actId="27636"/>
        <pc:sldMkLst>
          <pc:docMk/>
          <pc:sldMk cId="212826920" sldId="261"/>
        </pc:sldMkLst>
        <pc:spChg chg="mod">
          <ac:chgData name="Dinesh Chand Sanwal" userId="1fb6b9ce0995d966" providerId="LiveId" clId="{BC8ABD1B-570B-43B0-8E86-021468B37E91}" dt="2021-05-24T13:50:37.963" v="168" actId="27636"/>
          <ac:spMkLst>
            <pc:docMk/>
            <pc:sldMk cId="212826920" sldId="261"/>
            <ac:spMk id="2" creationId="{8ED1CA55-8AEC-43B8-B057-2EB45DE2D6A0}"/>
          </ac:spMkLst>
        </pc:spChg>
        <pc:spChg chg="del">
          <ac:chgData name="Dinesh Chand Sanwal" userId="1fb6b9ce0995d966" providerId="LiveId" clId="{BC8ABD1B-570B-43B0-8E86-021468B37E91}" dt="2021-05-24T13:50:26.344" v="166" actId="26606"/>
          <ac:spMkLst>
            <pc:docMk/>
            <pc:sldMk cId="212826920" sldId="261"/>
            <ac:spMk id="9" creationId="{A4AC5506-6312-4701-8D3C-40187889A947}"/>
          </ac:spMkLst>
        </pc:spChg>
        <pc:picChg chg="mod">
          <ac:chgData name="Dinesh Chand Sanwal" userId="1fb6b9ce0995d966" providerId="LiveId" clId="{BC8ABD1B-570B-43B0-8E86-021468B37E91}" dt="2021-05-24T13:50:26.344" v="166" actId="26606"/>
          <ac:picMkLst>
            <pc:docMk/>
            <pc:sldMk cId="212826920" sldId="261"/>
            <ac:picMk id="4" creationId="{66317EAF-6179-4274-B090-BCCCDB3016F5}"/>
          </ac:picMkLst>
        </pc:picChg>
      </pc:sldChg>
      <pc:sldChg chg="addSp delSp modSp mod">
        <pc:chgData name="Dinesh Chand Sanwal" userId="1fb6b9ce0995d966" providerId="LiveId" clId="{BC8ABD1B-570B-43B0-8E86-021468B37E91}" dt="2021-05-24T13:54:48.440" v="235" actId="33524"/>
        <pc:sldMkLst>
          <pc:docMk/>
          <pc:sldMk cId="2128194999" sldId="262"/>
        </pc:sldMkLst>
        <pc:spChg chg="mod">
          <ac:chgData name="Dinesh Chand Sanwal" userId="1fb6b9ce0995d966" providerId="LiveId" clId="{BC8ABD1B-570B-43B0-8E86-021468B37E91}" dt="2021-05-24T13:54:33.625" v="234" actId="2711"/>
          <ac:spMkLst>
            <pc:docMk/>
            <pc:sldMk cId="2128194999" sldId="262"/>
            <ac:spMk id="2" creationId="{28D520DC-8E65-4A1D-A182-F45FB2BC041D}"/>
          </ac:spMkLst>
        </pc:spChg>
        <pc:spChg chg="mod">
          <ac:chgData name="Dinesh Chand Sanwal" userId="1fb6b9ce0995d966" providerId="LiveId" clId="{BC8ABD1B-570B-43B0-8E86-021468B37E91}" dt="2021-05-24T13:54:48.440" v="235" actId="33524"/>
          <ac:spMkLst>
            <pc:docMk/>
            <pc:sldMk cId="2128194999" sldId="262"/>
            <ac:spMk id="6" creationId="{3DC24D84-A564-42E4-B5DC-3A26E9BC1464}"/>
          </ac:spMkLst>
        </pc:spChg>
        <pc:spChg chg="add del">
          <ac:chgData name="Dinesh Chand Sanwal" userId="1fb6b9ce0995d966" providerId="LiveId" clId="{BC8ABD1B-570B-43B0-8E86-021468B37E91}" dt="2021-05-24T13:34:59.148" v="4" actId="26606"/>
          <ac:spMkLst>
            <pc:docMk/>
            <pc:sldMk cId="2128194999" sldId="262"/>
            <ac:spMk id="10" creationId="{A8384FB5-9ADC-4DDC-881B-597D56F5B15D}"/>
          </ac:spMkLst>
        </pc:spChg>
        <pc:spChg chg="add del">
          <ac:chgData name="Dinesh Chand Sanwal" userId="1fb6b9ce0995d966" providerId="LiveId" clId="{BC8ABD1B-570B-43B0-8E86-021468B37E91}" dt="2021-05-24T13:34:59.148" v="4" actId="26606"/>
          <ac:spMkLst>
            <pc:docMk/>
            <pc:sldMk cId="2128194999" sldId="262"/>
            <ac:spMk id="12" creationId="{91E5A9A7-95C6-4F4F-B00E-C82E07FE62EF}"/>
          </ac:spMkLst>
        </pc:spChg>
        <pc:spChg chg="add del">
          <ac:chgData name="Dinesh Chand Sanwal" userId="1fb6b9ce0995d966" providerId="LiveId" clId="{BC8ABD1B-570B-43B0-8E86-021468B37E91}" dt="2021-05-24T13:34:59.148" v="4" actId="26606"/>
          <ac:spMkLst>
            <pc:docMk/>
            <pc:sldMk cId="2128194999" sldId="262"/>
            <ac:spMk id="14" creationId="{D07DD2DE-F619-49DD-B5E7-03A290FF4ED1}"/>
          </ac:spMkLst>
        </pc:spChg>
        <pc:spChg chg="add del">
          <ac:chgData name="Dinesh Chand Sanwal" userId="1fb6b9ce0995d966" providerId="LiveId" clId="{BC8ABD1B-570B-43B0-8E86-021468B37E91}" dt="2021-05-24T13:34:59.148" v="4" actId="26606"/>
          <ac:spMkLst>
            <pc:docMk/>
            <pc:sldMk cId="2128194999" sldId="262"/>
            <ac:spMk id="16" creationId="{85149191-5F60-4A28-AAFF-039F96B0F3EC}"/>
          </ac:spMkLst>
        </pc:spChg>
        <pc:spChg chg="add del">
          <ac:chgData name="Dinesh Chand Sanwal" userId="1fb6b9ce0995d966" providerId="LiveId" clId="{BC8ABD1B-570B-43B0-8E86-021468B37E91}" dt="2021-05-24T13:34:59.148" v="4" actId="26606"/>
          <ac:spMkLst>
            <pc:docMk/>
            <pc:sldMk cId="2128194999" sldId="262"/>
            <ac:spMk id="18" creationId="{F8260ED5-17F7-4158-B241-D51DD4CF1B7E}"/>
          </ac:spMkLst>
        </pc:spChg>
        <pc:spChg chg="add">
          <ac:chgData name="Dinesh Chand Sanwal" userId="1fb6b9ce0995d966" providerId="LiveId" clId="{BC8ABD1B-570B-43B0-8E86-021468B37E91}" dt="2021-05-24T13:34:59.148" v="4" actId="26606"/>
          <ac:spMkLst>
            <pc:docMk/>
            <pc:sldMk cId="2128194999" sldId="262"/>
            <ac:spMk id="20" creationId="{33CD251C-A887-4D2F-925B-FC097198538B}"/>
          </ac:spMkLst>
        </pc:spChg>
        <pc:spChg chg="add">
          <ac:chgData name="Dinesh Chand Sanwal" userId="1fb6b9ce0995d966" providerId="LiveId" clId="{BC8ABD1B-570B-43B0-8E86-021468B37E91}" dt="2021-05-24T13:34:59.148" v="4" actId="26606"/>
          <ac:spMkLst>
            <pc:docMk/>
            <pc:sldMk cId="2128194999" sldId="262"/>
            <ac:spMk id="21" creationId="{3B2069EE-A08E-44F0-B3F9-3CF8CC2DCAD5}"/>
          </ac:spMkLst>
        </pc:spChg>
        <pc:spChg chg="add del">
          <ac:chgData name="Dinesh Chand Sanwal" userId="1fb6b9ce0995d966" providerId="LiveId" clId="{BC8ABD1B-570B-43B0-8E86-021468B37E91}" dt="2021-05-24T13:34:36.926" v="1" actId="26606"/>
          <ac:spMkLst>
            <pc:docMk/>
            <pc:sldMk cId="2128194999" sldId="262"/>
            <ac:spMk id="23" creationId="{33CD251C-A887-4D2F-925B-FC097198538B}"/>
          </ac:spMkLst>
        </pc:spChg>
        <pc:spChg chg="add del">
          <ac:chgData name="Dinesh Chand Sanwal" userId="1fb6b9ce0995d966" providerId="LiveId" clId="{BC8ABD1B-570B-43B0-8E86-021468B37E91}" dt="2021-05-24T13:34:36.926" v="1" actId="26606"/>
          <ac:spMkLst>
            <pc:docMk/>
            <pc:sldMk cId="2128194999" sldId="262"/>
            <ac:spMk id="25" creationId="{3B2069EE-A08E-44F0-B3F9-3CF8CC2DCAD5}"/>
          </ac:spMkLst>
        </pc:spChg>
        <pc:grpChg chg="add">
          <ac:chgData name="Dinesh Chand Sanwal" userId="1fb6b9ce0995d966" providerId="LiveId" clId="{BC8ABD1B-570B-43B0-8E86-021468B37E91}" dt="2021-05-24T13:34:59.148" v="4" actId="26606"/>
          <ac:grpSpMkLst>
            <pc:docMk/>
            <pc:sldMk cId="2128194999" sldId="262"/>
            <ac:grpSpMk id="22" creationId="{C9888C69-11CC-40BA-BABF-F9B7E11C9156}"/>
          </ac:grpSpMkLst>
        </pc:grpChg>
        <pc:grpChg chg="add del">
          <ac:chgData name="Dinesh Chand Sanwal" userId="1fb6b9ce0995d966" providerId="LiveId" clId="{BC8ABD1B-570B-43B0-8E86-021468B37E91}" dt="2021-05-24T13:34:36.926" v="1" actId="26606"/>
          <ac:grpSpMkLst>
            <pc:docMk/>
            <pc:sldMk cId="2128194999" sldId="262"/>
            <ac:grpSpMk id="27" creationId="{C9888C69-11CC-40BA-BABF-F9B7E11C9156}"/>
          </ac:grpSpMkLst>
        </pc:grpChg>
        <pc:picChg chg="mod ord">
          <ac:chgData name="Dinesh Chand Sanwal" userId="1fb6b9ce0995d966" providerId="LiveId" clId="{BC8ABD1B-570B-43B0-8E86-021468B37E91}" dt="2021-05-24T13:35:18.704" v="8" actId="14100"/>
          <ac:picMkLst>
            <pc:docMk/>
            <pc:sldMk cId="2128194999" sldId="262"/>
            <ac:picMk id="5" creationId="{8F7B1ACE-27F8-421E-9D34-634878DE12EA}"/>
          </ac:picMkLst>
        </pc:picChg>
      </pc:sldChg>
      <pc:sldChg chg="addSp delSp modSp mod setBg setClrOvrMap">
        <pc:chgData name="Dinesh Chand Sanwal" userId="1fb6b9ce0995d966" providerId="LiveId" clId="{BC8ABD1B-570B-43B0-8E86-021468B37E91}" dt="2021-05-24T13:36:23.248" v="15" actId="26606"/>
        <pc:sldMkLst>
          <pc:docMk/>
          <pc:sldMk cId="1102010955" sldId="263"/>
        </pc:sldMkLst>
        <pc:spChg chg="mod">
          <ac:chgData name="Dinesh Chand Sanwal" userId="1fb6b9ce0995d966" providerId="LiveId" clId="{BC8ABD1B-570B-43B0-8E86-021468B37E91}" dt="2021-05-24T13:36:23.248" v="15" actId="26606"/>
          <ac:spMkLst>
            <pc:docMk/>
            <pc:sldMk cId="1102010955" sldId="263"/>
            <ac:spMk id="2" creationId="{83452E2E-4EAB-414E-B0EB-55BB17E08BA7}"/>
          </ac:spMkLst>
        </pc:spChg>
        <pc:spChg chg="add del">
          <ac:chgData name="Dinesh Chand Sanwal" userId="1fb6b9ce0995d966" providerId="LiveId" clId="{BC8ABD1B-570B-43B0-8E86-021468B37E91}" dt="2021-05-24T13:36:23.248" v="15" actId="26606"/>
          <ac:spMkLst>
            <pc:docMk/>
            <pc:sldMk cId="1102010955" sldId="263"/>
            <ac:spMk id="39" creationId="{09588DA8-065E-4F6F-8EFD-43104AB2E0CF}"/>
          </ac:spMkLst>
        </pc:spChg>
        <pc:spChg chg="add del">
          <ac:chgData name="Dinesh Chand Sanwal" userId="1fb6b9ce0995d966" providerId="LiveId" clId="{BC8ABD1B-570B-43B0-8E86-021468B37E91}" dt="2021-05-24T13:36:23.248" v="15" actId="26606"/>
          <ac:spMkLst>
            <pc:docMk/>
            <pc:sldMk cId="1102010955" sldId="263"/>
            <ac:spMk id="40" creationId="{C4285719-470E-454C-AF62-8323075F1F5B}"/>
          </ac:spMkLst>
        </pc:spChg>
        <pc:spChg chg="add del">
          <ac:chgData name="Dinesh Chand Sanwal" userId="1fb6b9ce0995d966" providerId="LiveId" clId="{BC8ABD1B-570B-43B0-8E86-021468B37E91}" dt="2021-05-24T13:36:23.248" v="15" actId="26606"/>
          <ac:spMkLst>
            <pc:docMk/>
            <pc:sldMk cId="1102010955" sldId="263"/>
            <ac:spMk id="41" creationId="{CD9FE4EF-C4D8-49A0-B2FF-81D8DB7D8A24}"/>
          </ac:spMkLst>
        </pc:spChg>
        <pc:spChg chg="add del">
          <ac:chgData name="Dinesh Chand Sanwal" userId="1fb6b9ce0995d966" providerId="LiveId" clId="{BC8ABD1B-570B-43B0-8E86-021468B37E91}" dt="2021-05-24T13:36:23.248" v="15" actId="26606"/>
          <ac:spMkLst>
            <pc:docMk/>
            <pc:sldMk cId="1102010955" sldId="263"/>
            <ac:spMk id="42" creationId="{4300840D-0A0B-4512-BACA-B439D5B9C57C}"/>
          </ac:spMkLst>
        </pc:spChg>
        <pc:spChg chg="add del">
          <ac:chgData name="Dinesh Chand Sanwal" userId="1fb6b9ce0995d966" providerId="LiveId" clId="{BC8ABD1B-570B-43B0-8E86-021468B37E91}" dt="2021-05-24T13:36:23.248" v="15" actId="26606"/>
          <ac:spMkLst>
            <pc:docMk/>
            <pc:sldMk cId="1102010955" sldId="263"/>
            <ac:spMk id="43" creationId="{D2B78728-A580-49A7-84F9-6EF6F583ADE0}"/>
          </ac:spMkLst>
        </pc:spChg>
        <pc:spChg chg="add del">
          <ac:chgData name="Dinesh Chand Sanwal" userId="1fb6b9ce0995d966" providerId="LiveId" clId="{BC8ABD1B-570B-43B0-8E86-021468B37E91}" dt="2021-05-24T13:36:23.248" v="15" actId="26606"/>
          <ac:spMkLst>
            <pc:docMk/>
            <pc:sldMk cId="1102010955" sldId="263"/>
            <ac:spMk id="44" creationId="{38FAA1A1-D861-433F-88FA-1E9D6FD31D11}"/>
          </ac:spMkLst>
        </pc:spChg>
        <pc:spChg chg="add del">
          <ac:chgData name="Dinesh Chand Sanwal" userId="1fb6b9ce0995d966" providerId="LiveId" clId="{BC8ABD1B-570B-43B0-8E86-021468B37E91}" dt="2021-05-24T13:36:23.248" v="15" actId="26606"/>
          <ac:spMkLst>
            <pc:docMk/>
            <pc:sldMk cId="1102010955" sldId="263"/>
            <ac:spMk id="45" creationId="{8D71EDA1-87BF-4D5D-AB79-F346FD19278A}"/>
          </ac:spMkLst>
        </pc:spChg>
        <pc:spChg chg="add del">
          <ac:chgData name="Dinesh Chand Sanwal" userId="1fb6b9ce0995d966" providerId="LiveId" clId="{BC8ABD1B-570B-43B0-8E86-021468B37E91}" dt="2021-05-24T13:36:10.722" v="12" actId="26606"/>
          <ac:spMkLst>
            <pc:docMk/>
            <pc:sldMk cId="1102010955" sldId="263"/>
            <ac:spMk id="51" creationId="{0C541B88-1AE9-40C3-AFD5-967787C1979F}"/>
          </ac:spMkLst>
        </pc:spChg>
        <pc:spChg chg="add del">
          <ac:chgData name="Dinesh Chand Sanwal" userId="1fb6b9ce0995d966" providerId="LiveId" clId="{BC8ABD1B-570B-43B0-8E86-021468B37E91}" dt="2021-05-24T13:35:49.180" v="10" actId="26606"/>
          <ac:spMkLst>
            <pc:docMk/>
            <pc:sldMk cId="1102010955" sldId="263"/>
            <ac:spMk id="52" creationId="{4F7EBAE4-9945-4473-9E34-B2C66EA0F03D}"/>
          </ac:spMkLst>
        </pc:spChg>
        <pc:spChg chg="add del">
          <ac:chgData name="Dinesh Chand Sanwal" userId="1fb6b9ce0995d966" providerId="LiveId" clId="{BC8ABD1B-570B-43B0-8E86-021468B37E91}" dt="2021-05-24T13:36:10.722" v="12" actId="26606"/>
          <ac:spMkLst>
            <pc:docMk/>
            <pc:sldMk cId="1102010955" sldId="263"/>
            <ac:spMk id="53" creationId="{E5F17139-31EE-46AC-B04F-DBBD852DD6CB}"/>
          </ac:spMkLst>
        </pc:spChg>
        <pc:spChg chg="add del">
          <ac:chgData name="Dinesh Chand Sanwal" userId="1fb6b9ce0995d966" providerId="LiveId" clId="{BC8ABD1B-570B-43B0-8E86-021468B37E91}" dt="2021-05-24T13:35:49.180" v="10" actId="26606"/>
          <ac:spMkLst>
            <pc:docMk/>
            <pc:sldMk cId="1102010955" sldId="263"/>
            <ac:spMk id="54" creationId="{70BEB1E7-2F88-40BC-B73D-42E5B6F80BFC}"/>
          </ac:spMkLst>
        </pc:spChg>
        <pc:spChg chg="add del">
          <ac:chgData name="Dinesh Chand Sanwal" userId="1fb6b9ce0995d966" providerId="LiveId" clId="{BC8ABD1B-570B-43B0-8E86-021468B37E91}" dt="2021-05-24T13:35:49.180" v="10" actId="26606"/>
          <ac:spMkLst>
            <pc:docMk/>
            <pc:sldMk cId="1102010955" sldId="263"/>
            <ac:spMk id="56" creationId="{A7B99495-F43F-4D80-A44F-2CB4764EB90B}"/>
          </ac:spMkLst>
        </pc:spChg>
        <pc:spChg chg="add del">
          <ac:chgData name="Dinesh Chand Sanwal" userId="1fb6b9ce0995d966" providerId="LiveId" clId="{BC8ABD1B-570B-43B0-8E86-021468B37E91}" dt="2021-05-24T13:36:10.722" v="12" actId="26606"/>
          <ac:spMkLst>
            <pc:docMk/>
            <pc:sldMk cId="1102010955" sldId="263"/>
            <ac:spMk id="59" creationId="{89D16701-DA76-4F72-BB63-E2C3FFBDFE0F}"/>
          </ac:spMkLst>
        </pc:spChg>
        <pc:spChg chg="add del">
          <ac:chgData name="Dinesh Chand Sanwal" userId="1fb6b9ce0995d966" providerId="LiveId" clId="{BC8ABD1B-570B-43B0-8E86-021468B37E91}" dt="2021-05-24T13:36:10.722" v="12" actId="26606"/>
          <ac:spMkLst>
            <pc:docMk/>
            <pc:sldMk cId="1102010955" sldId="263"/>
            <ac:spMk id="61" creationId="{1CC28BE1-9DC6-43FE-9582-39F091098D77}"/>
          </ac:spMkLst>
        </pc:spChg>
        <pc:spChg chg="add">
          <ac:chgData name="Dinesh Chand Sanwal" userId="1fb6b9ce0995d966" providerId="LiveId" clId="{BC8ABD1B-570B-43B0-8E86-021468B37E91}" dt="2021-05-24T13:36:23.248" v="15" actId="26606"/>
          <ac:spMkLst>
            <pc:docMk/>
            <pc:sldMk cId="1102010955" sldId="263"/>
            <ac:spMk id="71" creationId="{F835453A-5A8D-49CA-BF02-6EB04EDDB1B5}"/>
          </ac:spMkLst>
        </pc:spChg>
        <pc:spChg chg="add del">
          <ac:chgData name="Dinesh Chand Sanwal" userId="1fb6b9ce0995d966" providerId="LiveId" clId="{BC8ABD1B-570B-43B0-8E86-021468B37E91}" dt="2021-05-24T13:36:23.182" v="14" actId="26606"/>
          <ac:spMkLst>
            <pc:docMk/>
            <pc:sldMk cId="1102010955" sldId="263"/>
            <ac:spMk id="78" creationId="{42A5316D-ED2F-4F89-B4B4-8D9240B1A348}"/>
          </ac:spMkLst>
        </pc:spChg>
        <pc:spChg chg="add">
          <ac:chgData name="Dinesh Chand Sanwal" userId="1fb6b9ce0995d966" providerId="LiveId" clId="{BC8ABD1B-570B-43B0-8E86-021468B37E91}" dt="2021-05-24T13:36:23.248" v="15" actId="26606"/>
          <ac:spMkLst>
            <pc:docMk/>
            <pc:sldMk cId="1102010955" sldId="263"/>
            <ac:spMk id="79" creationId="{0DEA90BA-9EFA-431D-8EEA-76D29FE052E0}"/>
          </ac:spMkLst>
        </pc:spChg>
        <pc:spChg chg="add">
          <ac:chgData name="Dinesh Chand Sanwal" userId="1fb6b9ce0995d966" providerId="LiveId" clId="{BC8ABD1B-570B-43B0-8E86-021468B37E91}" dt="2021-05-24T13:36:23.248" v="15" actId="26606"/>
          <ac:spMkLst>
            <pc:docMk/>
            <pc:sldMk cId="1102010955" sldId="263"/>
            <ac:spMk id="80" creationId="{13A7DAFA-DE8C-4D27-9E86-64AE6EABC2E7}"/>
          </ac:spMkLst>
        </pc:spChg>
        <pc:spChg chg="add">
          <ac:chgData name="Dinesh Chand Sanwal" userId="1fb6b9ce0995d966" providerId="LiveId" clId="{BC8ABD1B-570B-43B0-8E86-021468B37E91}" dt="2021-05-24T13:36:23.248" v="15" actId="26606"/>
          <ac:spMkLst>
            <pc:docMk/>
            <pc:sldMk cId="1102010955" sldId="263"/>
            <ac:spMk id="86" creationId="{567473F5-B70D-4B5E-8CD5-56A579FDAEF1}"/>
          </ac:spMkLst>
        </pc:spChg>
        <pc:spChg chg="add">
          <ac:chgData name="Dinesh Chand Sanwal" userId="1fb6b9ce0995d966" providerId="LiveId" clId="{BC8ABD1B-570B-43B0-8E86-021468B37E91}" dt="2021-05-24T13:36:23.248" v="15" actId="26606"/>
          <ac:spMkLst>
            <pc:docMk/>
            <pc:sldMk cId="1102010955" sldId="263"/>
            <ac:spMk id="91" creationId="{1C52F6C8-2E89-4F61-92C7-299BEF89ECDD}"/>
          </ac:spMkLst>
        </pc:spChg>
        <pc:grpChg chg="add del">
          <ac:chgData name="Dinesh Chand Sanwal" userId="1fb6b9ce0995d966" providerId="LiveId" clId="{BC8ABD1B-570B-43B0-8E86-021468B37E91}" dt="2021-05-24T13:36:10.722" v="12" actId="26606"/>
          <ac:grpSpMkLst>
            <pc:docMk/>
            <pc:sldMk cId="1102010955" sldId="263"/>
            <ac:grpSpMk id="55" creationId="{7CF625D3-71A3-4F30-A096-8EF334E959D0}"/>
          </ac:grpSpMkLst>
        </pc:grpChg>
        <pc:grpChg chg="add del">
          <ac:chgData name="Dinesh Chand Sanwal" userId="1fb6b9ce0995d966" providerId="LiveId" clId="{BC8ABD1B-570B-43B0-8E86-021468B37E91}" dt="2021-05-24T13:36:10.722" v="12" actId="26606"/>
          <ac:grpSpMkLst>
            <pc:docMk/>
            <pc:sldMk cId="1102010955" sldId="263"/>
            <ac:grpSpMk id="63" creationId="{AF9AF3F3-CE0C-4125-BDD7-346487FA0B40}"/>
          </ac:grpSpMkLst>
        </pc:grpChg>
        <pc:grpChg chg="add">
          <ac:chgData name="Dinesh Chand Sanwal" userId="1fb6b9ce0995d966" providerId="LiveId" clId="{BC8ABD1B-570B-43B0-8E86-021468B37E91}" dt="2021-05-24T13:36:23.248" v="15" actId="26606"/>
          <ac:grpSpMkLst>
            <pc:docMk/>
            <pc:sldMk cId="1102010955" sldId="263"/>
            <ac:grpSpMk id="65" creationId="{E69FF964-E599-4EFE-B276-9CA540461982}"/>
          </ac:grpSpMkLst>
        </pc:grpChg>
        <pc:grpChg chg="add">
          <ac:chgData name="Dinesh Chand Sanwal" userId="1fb6b9ce0995d966" providerId="LiveId" clId="{BC8ABD1B-570B-43B0-8E86-021468B37E91}" dt="2021-05-24T13:36:23.248" v="15" actId="26606"/>
          <ac:grpSpMkLst>
            <pc:docMk/>
            <pc:sldMk cId="1102010955" sldId="263"/>
            <ac:grpSpMk id="73" creationId="{59346B03-32C0-4D48-A61B-11552C1863EF}"/>
          </ac:grpSpMkLst>
        </pc:grpChg>
        <pc:grpChg chg="add">
          <ac:chgData name="Dinesh Chand Sanwal" userId="1fb6b9ce0995d966" providerId="LiveId" clId="{BC8ABD1B-570B-43B0-8E86-021468B37E91}" dt="2021-05-24T13:36:23.248" v="15" actId="26606"/>
          <ac:grpSpMkLst>
            <pc:docMk/>
            <pc:sldMk cId="1102010955" sldId="263"/>
            <ac:grpSpMk id="81" creationId="{C8ABE731-C1A2-4FD3-9E32-0655C4878A35}"/>
          </ac:grpSpMkLst>
        </pc:grpChg>
        <pc:grpChg chg="add">
          <ac:chgData name="Dinesh Chand Sanwal" userId="1fb6b9ce0995d966" providerId="LiveId" clId="{BC8ABD1B-570B-43B0-8E86-021468B37E91}" dt="2021-05-24T13:36:23.248" v="15" actId="26606"/>
          <ac:grpSpMkLst>
            <pc:docMk/>
            <pc:sldMk cId="1102010955" sldId="263"/>
            <ac:grpSpMk id="87" creationId="{D4A2DD72-43DD-48E5-BE34-37D49AB6DE02}"/>
          </ac:grpSpMkLst>
        </pc:grpChg>
        <pc:graphicFrameChg chg="mod modGraphic">
          <ac:chgData name="Dinesh Chand Sanwal" userId="1fb6b9ce0995d966" providerId="LiveId" clId="{BC8ABD1B-570B-43B0-8E86-021468B37E91}" dt="2021-05-24T13:36:23.248" v="15" actId="26606"/>
          <ac:graphicFrameMkLst>
            <pc:docMk/>
            <pc:sldMk cId="1102010955" sldId="263"/>
            <ac:graphicFrameMk id="46" creationId="{479685E3-A12A-4996-AF16-91E4B9966F84}"/>
          </ac:graphicFrameMkLst>
        </pc:graphicFrameChg>
        <pc:picChg chg="add del">
          <ac:chgData name="Dinesh Chand Sanwal" userId="1fb6b9ce0995d966" providerId="LiveId" clId="{BC8ABD1B-570B-43B0-8E86-021468B37E91}" dt="2021-05-24T13:35:49.180" v="10" actId="26606"/>
          <ac:picMkLst>
            <pc:docMk/>
            <pc:sldMk cId="1102010955" sldId="263"/>
            <ac:picMk id="48" creationId="{57E61B27-A624-41DC-A21D-C20544542AF7}"/>
          </ac:picMkLst>
        </pc:picChg>
      </pc:sldChg>
      <pc:sldChg chg="addSp delSp modSp mod setClrOvrMap">
        <pc:chgData name="Dinesh Chand Sanwal" userId="1fb6b9ce0995d966" providerId="LiveId" clId="{BC8ABD1B-570B-43B0-8E86-021468B37E91}" dt="2021-05-24T13:37:50.297" v="54" actId="27636"/>
        <pc:sldMkLst>
          <pc:docMk/>
          <pc:sldMk cId="3423136512" sldId="264"/>
        </pc:sldMkLst>
        <pc:spChg chg="mod">
          <ac:chgData name="Dinesh Chand Sanwal" userId="1fb6b9ce0995d966" providerId="LiveId" clId="{BC8ABD1B-570B-43B0-8E86-021468B37E91}" dt="2021-05-24T13:36:53.355" v="16" actId="26606"/>
          <ac:spMkLst>
            <pc:docMk/>
            <pc:sldMk cId="3423136512" sldId="264"/>
            <ac:spMk id="2" creationId="{97315BA2-4668-42DA-A4E8-08355D03198F}"/>
          </ac:spMkLst>
        </pc:spChg>
        <pc:spChg chg="mod">
          <ac:chgData name="Dinesh Chand Sanwal" userId="1fb6b9ce0995d966" providerId="LiveId" clId="{BC8ABD1B-570B-43B0-8E86-021468B37E91}" dt="2021-05-24T13:37:50.297" v="54" actId="27636"/>
          <ac:spMkLst>
            <pc:docMk/>
            <pc:sldMk cId="3423136512" sldId="264"/>
            <ac:spMk id="3" creationId="{EE781990-D9F0-4D46-BD8E-7133A490BF5C}"/>
          </ac:spMkLst>
        </pc:spChg>
        <pc:spChg chg="del">
          <ac:chgData name="Dinesh Chand Sanwal" userId="1fb6b9ce0995d966" providerId="LiveId" clId="{BC8ABD1B-570B-43B0-8E86-021468B37E91}" dt="2021-05-24T13:36:53.355" v="16" actId="26606"/>
          <ac:spMkLst>
            <pc:docMk/>
            <pc:sldMk cId="3423136512" sldId="264"/>
            <ac:spMk id="17" creationId="{56C20283-73E0-40EC-8AD8-057F581F64C2}"/>
          </ac:spMkLst>
        </pc:spChg>
        <pc:spChg chg="del">
          <ac:chgData name="Dinesh Chand Sanwal" userId="1fb6b9ce0995d966" providerId="LiveId" clId="{BC8ABD1B-570B-43B0-8E86-021468B37E91}" dt="2021-05-24T13:36:53.355" v="16" actId="26606"/>
          <ac:spMkLst>
            <pc:docMk/>
            <pc:sldMk cId="3423136512" sldId="264"/>
            <ac:spMk id="19" creationId="{3FCC729B-E528-40C3-82D3-BA4375575E87}"/>
          </ac:spMkLst>
        </pc:spChg>
        <pc:spChg chg="del">
          <ac:chgData name="Dinesh Chand Sanwal" userId="1fb6b9ce0995d966" providerId="LiveId" clId="{BC8ABD1B-570B-43B0-8E86-021468B37E91}" dt="2021-05-24T13:36:53.355" v="16" actId="26606"/>
          <ac:spMkLst>
            <pc:docMk/>
            <pc:sldMk cId="3423136512" sldId="264"/>
            <ac:spMk id="21" creationId="{58F1FB8D-1842-4A04-998D-6CF047AB2790}"/>
          </ac:spMkLst>
        </pc:spChg>
        <pc:spChg chg="add">
          <ac:chgData name="Dinesh Chand Sanwal" userId="1fb6b9ce0995d966" providerId="LiveId" clId="{BC8ABD1B-570B-43B0-8E86-021468B37E91}" dt="2021-05-24T13:36:53.355" v="16" actId="26606"/>
          <ac:spMkLst>
            <pc:docMk/>
            <pc:sldMk cId="3423136512" sldId="264"/>
            <ac:spMk id="26" creationId="{5A0118C5-4F8D-4CF4-BADD-53FEACC6C42A}"/>
          </ac:spMkLst>
        </pc:spChg>
        <pc:spChg chg="add">
          <ac:chgData name="Dinesh Chand Sanwal" userId="1fb6b9ce0995d966" providerId="LiveId" clId="{BC8ABD1B-570B-43B0-8E86-021468B37E91}" dt="2021-05-24T13:36:53.355" v="16" actId="26606"/>
          <ac:spMkLst>
            <pc:docMk/>
            <pc:sldMk cId="3423136512" sldId="264"/>
            <ac:spMk id="28" creationId="{52D7FCC1-2D52-49CE-A986-EE6E0CA64957}"/>
          </ac:spMkLst>
        </pc:spChg>
        <pc:spChg chg="add">
          <ac:chgData name="Dinesh Chand Sanwal" userId="1fb6b9ce0995d966" providerId="LiveId" clId="{BC8ABD1B-570B-43B0-8E86-021468B37E91}" dt="2021-05-24T13:36:53.355" v="16" actId="26606"/>
          <ac:spMkLst>
            <pc:docMk/>
            <pc:sldMk cId="3423136512" sldId="264"/>
            <ac:spMk id="30" creationId="{28C3CACD-E5A7-4AAC-AE47-75CF7D30FF7C}"/>
          </ac:spMkLst>
        </pc:spChg>
        <pc:grpChg chg="add">
          <ac:chgData name="Dinesh Chand Sanwal" userId="1fb6b9ce0995d966" providerId="LiveId" clId="{BC8ABD1B-570B-43B0-8E86-021468B37E91}" dt="2021-05-24T13:36:53.355" v="16" actId="26606"/>
          <ac:grpSpMkLst>
            <pc:docMk/>
            <pc:sldMk cId="3423136512" sldId="264"/>
            <ac:grpSpMk id="32" creationId="{3A35C15A-135A-4FD3-BA11-A046CFA3907A}"/>
          </ac:grpSpMkLst>
        </pc:grpChg>
        <pc:grpChg chg="add">
          <ac:chgData name="Dinesh Chand Sanwal" userId="1fb6b9ce0995d966" providerId="LiveId" clId="{BC8ABD1B-570B-43B0-8E86-021468B37E91}" dt="2021-05-24T13:36:53.355" v="16" actId="26606"/>
          <ac:grpSpMkLst>
            <pc:docMk/>
            <pc:sldMk cId="3423136512" sldId="264"/>
            <ac:grpSpMk id="40" creationId="{03AF83E4-4DE2-499C-9F36-0279E7E4FBBE}"/>
          </ac:grpSpMkLst>
        </pc:grpChg>
        <pc:picChg chg="mod ord">
          <ac:chgData name="Dinesh Chand Sanwal" userId="1fb6b9ce0995d966" providerId="LiveId" clId="{BC8ABD1B-570B-43B0-8E86-021468B37E91}" dt="2021-05-24T13:36:53.355" v="16" actId="26606"/>
          <ac:picMkLst>
            <pc:docMk/>
            <pc:sldMk cId="3423136512" sldId="264"/>
            <ac:picMk id="7" creationId="{2462168B-F9E5-4877-BCA5-D536F88D51D6}"/>
          </ac:picMkLst>
        </pc:picChg>
      </pc:sldChg>
      <pc:sldChg chg="addSp delSp modSp mod setBg setClrOvrMap">
        <pc:chgData name="Dinesh Chand Sanwal" userId="1fb6b9ce0995d966" providerId="LiveId" clId="{BC8ABD1B-570B-43B0-8E86-021468B37E91}" dt="2021-05-24T13:38:10.222" v="57" actId="26606"/>
        <pc:sldMkLst>
          <pc:docMk/>
          <pc:sldMk cId="769965673" sldId="265"/>
        </pc:sldMkLst>
        <pc:spChg chg="mod">
          <ac:chgData name="Dinesh Chand Sanwal" userId="1fb6b9ce0995d966" providerId="LiveId" clId="{BC8ABD1B-570B-43B0-8E86-021468B37E91}" dt="2021-05-24T13:38:10.222" v="57" actId="26606"/>
          <ac:spMkLst>
            <pc:docMk/>
            <pc:sldMk cId="769965673" sldId="265"/>
            <ac:spMk id="2" creationId="{CEE1DD98-C195-415B-9FC5-891257525D17}"/>
          </ac:spMkLst>
        </pc:spChg>
        <pc:spChg chg="add del">
          <ac:chgData name="Dinesh Chand Sanwal" userId="1fb6b9ce0995d966" providerId="LiveId" clId="{BC8ABD1B-570B-43B0-8E86-021468B37E91}" dt="2021-05-24T13:38:10.190" v="56" actId="26606"/>
          <ac:spMkLst>
            <pc:docMk/>
            <pc:sldMk cId="769965673" sldId="265"/>
            <ac:spMk id="21" creationId="{5A0118C5-4F8D-4CF4-BADD-53FEACC6C42A}"/>
          </ac:spMkLst>
        </pc:spChg>
        <pc:spChg chg="add del">
          <ac:chgData name="Dinesh Chand Sanwal" userId="1fb6b9ce0995d966" providerId="LiveId" clId="{BC8ABD1B-570B-43B0-8E86-021468B37E91}" dt="2021-05-24T13:38:10.190" v="56" actId="26606"/>
          <ac:spMkLst>
            <pc:docMk/>
            <pc:sldMk cId="769965673" sldId="265"/>
            <ac:spMk id="23" creationId="{52D7FCC1-2D52-49CE-A986-EE6E0CA64957}"/>
          </ac:spMkLst>
        </pc:spChg>
        <pc:spChg chg="add del">
          <ac:chgData name="Dinesh Chand Sanwal" userId="1fb6b9ce0995d966" providerId="LiveId" clId="{BC8ABD1B-570B-43B0-8E86-021468B37E91}" dt="2021-05-24T13:38:10.190" v="56" actId="26606"/>
          <ac:spMkLst>
            <pc:docMk/>
            <pc:sldMk cId="769965673" sldId="265"/>
            <ac:spMk id="25" creationId="{28C3CACD-E5A7-4AAC-AE47-75CF7D30FF7C}"/>
          </ac:spMkLst>
        </pc:spChg>
        <pc:spChg chg="add">
          <ac:chgData name="Dinesh Chand Sanwal" userId="1fb6b9ce0995d966" providerId="LiveId" clId="{BC8ABD1B-570B-43B0-8E86-021468B37E91}" dt="2021-05-24T13:38:10.222" v="57" actId="26606"/>
          <ac:spMkLst>
            <pc:docMk/>
            <pc:sldMk cId="769965673" sldId="265"/>
            <ac:spMk id="377" creationId="{9228552E-C8B1-4A80-8448-0787CE0FC704}"/>
          </ac:spMkLst>
        </pc:spChg>
        <pc:grpChg chg="add del">
          <ac:chgData name="Dinesh Chand Sanwal" userId="1fb6b9ce0995d966" providerId="LiveId" clId="{BC8ABD1B-570B-43B0-8E86-021468B37E91}" dt="2021-05-24T13:38:10.190" v="56" actId="26606"/>
          <ac:grpSpMkLst>
            <pc:docMk/>
            <pc:sldMk cId="769965673" sldId="265"/>
            <ac:grpSpMk id="27" creationId="{3A35C15A-135A-4FD3-BA11-A046CFA3907A}"/>
          </ac:grpSpMkLst>
        </pc:grpChg>
        <pc:grpChg chg="add del">
          <ac:chgData name="Dinesh Chand Sanwal" userId="1fb6b9ce0995d966" providerId="LiveId" clId="{BC8ABD1B-570B-43B0-8E86-021468B37E91}" dt="2021-05-24T13:38:10.190" v="56" actId="26606"/>
          <ac:grpSpMkLst>
            <pc:docMk/>
            <pc:sldMk cId="769965673" sldId="265"/>
            <ac:grpSpMk id="35" creationId="{03AF83E4-4DE2-499C-9F36-0279E7E4FBBE}"/>
          </ac:grpSpMkLst>
        </pc:grpChg>
        <pc:graphicFrameChg chg="mod modGraphic">
          <ac:chgData name="Dinesh Chand Sanwal" userId="1fb6b9ce0995d966" providerId="LiveId" clId="{BC8ABD1B-570B-43B0-8E86-021468B37E91}" dt="2021-05-24T13:38:10.222" v="57" actId="26606"/>
          <ac:graphicFrameMkLst>
            <pc:docMk/>
            <pc:sldMk cId="769965673" sldId="265"/>
            <ac:graphicFrameMk id="16" creationId="{98981B6C-D2FD-45C6-9AB4-BA535C13C6AA}"/>
          </ac:graphicFrameMkLst>
        </pc:graphicFrameChg>
      </pc:sldChg>
      <pc:sldChg chg="modSp mod">
        <pc:chgData name="Dinesh Chand Sanwal" userId="1fb6b9ce0995d966" providerId="LiveId" clId="{BC8ABD1B-570B-43B0-8E86-021468B37E91}" dt="2021-05-24T13:38:59.433" v="67" actId="14100"/>
        <pc:sldMkLst>
          <pc:docMk/>
          <pc:sldMk cId="843151516" sldId="268"/>
        </pc:sldMkLst>
        <pc:spChg chg="mod">
          <ac:chgData name="Dinesh Chand Sanwal" userId="1fb6b9ce0995d966" providerId="LiveId" clId="{BC8ABD1B-570B-43B0-8E86-021468B37E91}" dt="2021-05-24T13:38:59.433" v="67" actId="14100"/>
          <ac:spMkLst>
            <pc:docMk/>
            <pc:sldMk cId="843151516" sldId="268"/>
            <ac:spMk id="3" creationId="{08E3ABBC-3003-4B83-AFC7-337619541A34}"/>
          </ac:spMkLst>
        </pc:spChg>
      </pc:sldChg>
      <pc:sldChg chg="modSp mod setBg">
        <pc:chgData name="Dinesh Chand Sanwal" userId="1fb6b9ce0995d966" providerId="LiveId" clId="{BC8ABD1B-570B-43B0-8E86-021468B37E91}" dt="2021-05-24T13:40:27.618" v="106"/>
        <pc:sldMkLst>
          <pc:docMk/>
          <pc:sldMk cId="1594018003" sldId="270"/>
        </pc:sldMkLst>
        <pc:picChg chg="mod">
          <ac:chgData name="Dinesh Chand Sanwal" userId="1fb6b9ce0995d966" providerId="LiveId" clId="{BC8ABD1B-570B-43B0-8E86-021468B37E91}" dt="2021-05-24T13:39:27.960" v="95" actId="1036"/>
          <ac:picMkLst>
            <pc:docMk/>
            <pc:sldMk cId="1594018003" sldId="270"/>
            <ac:picMk id="5" creationId="{55136BB2-D48C-492F-A4E7-B30406CA2C32}"/>
          </ac:picMkLst>
        </pc:picChg>
      </pc:sldChg>
      <pc:sldChg chg="addSp delSp modSp mod setBg modClrScheme chgLayout">
        <pc:chgData name="Dinesh Chand Sanwal" userId="1fb6b9ce0995d966" providerId="LiveId" clId="{BC8ABD1B-570B-43B0-8E86-021468B37E91}" dt="2021-05-24T13:42:27.800" v="118" actId="14100"/>
        <pc:sldMkLst>
          <pc:docMk/>
          <pc:sldMk cId="5423365" sldId="271"/>
        </pc:sldMkLst>
        <pc:spChg chg="del">
          <ac:chgData name="Dinesh Chand Sanwal" userId="1fb6b9ce0995d966" providerId="LiveId" clId="{BC8ABD1B-570B-43B0-8E86-021468B37E91}" dt="2021-05-24T13:42:04.795" v="113" actId="700"/>
          <ac:spMkLst>
            <pc:docMk/>
            <pc:sldMk cId="5423365" sldId="271"/>
            <ac:spMk id="2" creationId="{314B1C29-FD01-43B6-83CA-35604C650B8F}"/>
          </ac:spMkLst>
        </pc:spChg>
        <pc:spChg chg="del">
          <ac:chgData name="Dinesh Chand Sanwal" userId="1fb6b9ce0995d966" providerId="LiveId" clId="{BC8ABD1B-570B-43B0-8E86-021468B37E91}" dt="2021-05-24T13:42:04.795" v="113" actId="700"/>
          <ac:spMkLst>
            <pc:docMk/>
            <pc:sldMk cId="5423365" sldId="271"/>
            <ac:spMk id="3" creationId="{92BA3BC6-E8CE-447A-80CC-A5F9563FE3E0}"/>
          </ac:spMkLst>
        </pc:spChg>
        <pc:spChg chg="add">
          <ac:chgData name="Dinesh Chand Sanwal" userId="1fb6b9ce0995d966" providerId="LiveId" clId="{BC8ABD1B-570B-43B0-8E86-021468B37E91}" dt="2021-05-24T13:42:09.629" v="114" actId="26606"/>
          <ac:spMkLst>
            <pc:docMk/>
            <pc:sldMk cId="5423365" sldId="271"/>
            <ac:spMk id="7" creationId="{5F9CFCE6-877F-4858-B8BD-2C52CA8AFBC4}"/>
          </ac:spMkLst>
        </pc:spChg>
        <pc:spChg chg="add">
          <ac:chgData name="Dinesh Chand Sanwal" userId="1fb6b9ce0995d966" providerId="LiveId" clId="{BC8ABD1B-570B-43B0-8E86-021468B37E91}" dt="2021-05-24T13:42:09.629" v="114" actId="26606"/>
          <ac:spMkLst>
            <pc:docMk/>
            <pc:sldMk cId="5423365" sldId="271"/>
            <ac:spMk id="8" creationId="{8213F8A0-12AE-4514-8372-0DD766EC28EE}"/>
          </ac:spMkLst>
        </pc:spChg>
        <pc:spChg chg="add">
          <ac:chgData name="Dinesh Chand Sanwal" userId="1fb6b9ce0995d966" providerId="LiveId" clId="{BC8ABD1B-570B-43B0-8E86-021468B37E91}" dt="2021-05-24T13:42:09.629" v="114" actId="26606"/>
          <ac:spMkLst>
            <pc:docMk/>
            <pc:sldMk cId="5423365" sldId="271"/>
            <ac:spMk id="14" creationId="{9EFF17D4-9A8C-4CE5-B096-D8CCD4400437}"/>
          </ac:spMkLst>
        </pc:spChg>
        <pc:picChg chg="mod ord">
          <ac:chgData name="Dinesh Chand Sanwal" userId="1fb6b9ce0995d966" providerId="LiveId" clId="{BC8ABD1B-570B-43B0-8E86-021468B37E91}" dt="2021-05-24T13:42:18.734" v="116" actId="14100"/>
          <ac:picMkLst>
            <pc:docMk/>
            <pc:sldMk cId="5423365" sldId="271"/>
            <ac:picMk id="4" creationId="{D05243CE-4EC3-44F2-BFB3-76B9E0FCB69B}"/>
          </ac:picMkLst>
        </pc:picChg>
        <pc:picChg chg="mod">
          <ac:chgData name="Dinesh Chand Sanwal" userId="1fb6b9ce0995d966" providerId="LiveId" clId="{BC8ABD1B-570B-43B0-8E86-021468B37E91}" dt="2021-05-24T13:42:27.800" v="118" actId="14100"/>
          <ac:picMkLst>
            <pc:docMk/>
            <pc:sldMk cId="5423365" sldId="271"/>
            <ac:picMk id="5" creationId="{C0A9DC64-7375-4E78-B0BA-E245D80E8ACC}"/>
          </ac:picMkLst>
        </pc:picChg>
      </pc:sldChg>
      <pc:sldChg chg="addSp delSp modSp mod setBg">
        <pc:chgData name="Dinesh Chand Sanwal" userId="1fb6b9ce0995d966" providerId="LiveId" clId="{BC8ABD1B-570B-43B0-8E86-021468B37E91}" dt="2021-05-24T13:43:44.530" v="125" actId="14100"/>
        <pc:sldMkLst>
          <pc:docMk/>
          <pc:sldMk cId="2869397009" sldId="272"/>
        </pc:sldMkLst>
        <pc:spChg chg="add">
          <ac:chgData name="Dinesh Chand Sanwal" userId="1fb6b9ce0995d966" providerId="LiveId" clId="{BC8ABD1B-570B-43B0-8E86-021468B37E91}" dt="2021-05-24T13:43:29.394" v="121" actId="26606"/>
          <ac:spMkLst>
            <pc:docMk/>
            <pc:sldMk cId="2869397009" sldId="272"/>
            <ac:spMk id="10" creationId="{5F9CFCE6-877F-4858-B8BD-2C52CA8AFBC4}"/>
          </ac:spMkLst>
        </pc:spChg>
        <pc:spChg chg="add del">
          <ac:chgData name="Dinesh Chand Sanwal" userId="1fb6b9ce0995d966" providerId="LiveId" clId="{BC8ABD1B-570B-43B0-8E86-021468B37E91}" dt="2021-05-24T13:43:00.337" v="120" actId="26606"/>
          <ac:spMkLst>
            <pc:docMk/>
            <pc:sldMk cId="2869397009" sldId="272"/>
            <ac:spMk id="12" creationId="{9E90EB45-EEE9-4563-8179-65EF62AE0978}"/>
          </ac:spMkLst>
        </pc:spChg>
        <pc:spChg chg="add del">
          <ac:chgData name="Dinesh Chand Sanwal" userId="1fb6b9ce0995d966" providerId="LiveId" clId="{BC8ABD1B-570B-43B0-8E86-021468B37E91}" dt="2021-05-24T13:43:00.337" v="120" actId="26606"/>
          <ac:spMkLst>
            <pc:docMk/>
            <pc:sldMk cId="2869397009" sldId="272"/>
            <ac:spMk id="14" creationId="{23D0EF74-AD1E-4FD9-914D-8EC9058EBBA3}"/>
          </ac:spMkLst>
        </pc:spChg>
        <pc:spChg chg="add">
          <ac:chgData name="Dinesh Chand Sanwal" userId="1fb6b9ce0995d966" providerId="LiveId" clId="{BC8ABD1B-570B-43B0-8E86-021468B37E91}" dt="2021-05-24T13:43:29.394" v="121" actId="26606"/>
          <ac:spMkLst>
            <pc:docMk/>
            <pc:sldMk cId="2869397009" sldId="272"/>
            <ac:spMk id="16" creationId="{9EFF17D4-9A8C-4CE5-B096-D8CCD4400437}"/>
          </ac:spMkLst>
        </pc:spChg>
        <pc:spChg chg="add">
          <ac:chgData name="Dinesh Chand Sanwal" userId="1fb6b9ce0995d966" providerId="LiveId" clId="{BC8ABD1B-570B-43B0-8E86-021468B37E91}" dt="2021-05-24T13:43:29.394" v="121" actId="26606"/>
          <ac:spMkLst>
            <pc:docMk/>
            <pc:sldMk cId="2869397009" sldId="272"/>
            <ac:spMk id="18" creationId="{8213F8A0-12AE-4514-8372-0DD766EC28EE}"/>
          </ac:spMkLst>
        </pc:spChg>
        <pc:picChg chg="mod ord">
          <ac:chgData name="Dinesh Chand Sanwal" userId="1fb6b9ce0995d966" providerId="LiveId" clId="{BC8ABD1B-570B-43B0-8E86-021468B37E91}" dt="2021-05-24T13:43:37.335" v="123" actId="14100"/>
          <ac:picMkLst>
            <pc:docMk/>
            <pc:sldMk cId="2869397009" sldId="272"/>
            <ac:picMk id="5" creationId="{AF8F481F-A911-4084-B564-D9C086B3C853}"/>
          </ac:picMkLst>
        </pc:picChg>
        <pc:picChg chg="mod">
          <ac:chgData name="Dinesh Chand Sanwal" userId="1fb6b9ce0995d966" providerId="LiveId" clId="{BC8ABD1B-570B-43B0-8E86-021468B37E91}" dt="2021-05-24T13:43:44.530" v="125" actId="14100"/>
          <ac:picMkLst>
            <pc:docMk/>
            <pc:sldMk cId="2869397009" sldId="272"/>
            <ac:picMk id="7" creationId="{4C44E986-3E7A-4B8C-AF05-C2940093EEC2}"/>
          </ac:picMkLst>
        </pc:picChg>
      </pc:sldChg>
      <pc:sldChg chg="addSp modSp mod setBg">
        <pc:chgData name="Dinesh Chand Sanwal" userId="1fb6b9ce0995d966" providerId="LiveId" clId="{BC8ABD1B-570B-43B0-8E86-021468B37E91}" dt="2021-05-24T13:44:06.916" v="130" actId="14100"/>
        <pc:sldMkLst>
          <pc:docMk/>
          <pc:sldMk cId="4005443811" sldId="278"/>
        </pc:sldMkLst>
        <pc:spChg chg="add">
          <ac:chgData name="Dinesh Chand Sanwal" userId="1fb6b9ce0995d966" providerId="LiveId" clId="{BC8ABD1B-570B-43B0-8E86-021468B37E91}" dt="2021-05-24T13:43:50.469" v="126" actId="26606"/>
          <ac:spMkLst>
            <pc:docMk/>
            <pc:sldMk cId="4005443811" sldId="278"/>
            <ac:spMk id="10" creationId="{5F9CFCE6-877F-4858-B8BD-2C52CA8AFBC4}"/>
          </ac:spMkLst>
        </pc:spChg>
        <pc:spChg chg="add">
          <ac:chgData name="Dinesh Chand Sanwal" userId="1fb6b9ce0995d966" providerId="LiveId" clId="{BC8ABD1B-570B-43B0-8E86-021468B37E91}" dt="2021-05-24T13:43:50.469" v="126" actId="26606"/>
          <ac:spMkLst>
            <pc:docMk/>
            <pc:sldMk cId="4005443811" sldId="278"/>
            <ac:spMk id="12" creationId="{8213F8A0-12AE-4514-8372-0DD766EC28EE}"/>
          </ac:spMkLst>
        </pc:spChg>
        <pc:spChg chg="add">
          <ac:chgData name="Dinesh Chand Sanwal" userId="1fb6b9ce0995d966" providerId="LiveId" clId="{BC8ABD1B-570B-43B0-8E86-021468B37E91}" dt="2021-05-24T13:43:50.469" v="126" actId="26606"/>
          <ac:spMkLst>
            <pc:docMk/>
            <pc:sldMk cId="4005443811" sldId="278"/>
            <ac:spMk id="14" creationId="{9EFF17D4-9A8C-4CE5-B096-D8CCD4400437}"/>
          </ac:spMkLst>
        </pc:spChg>
        <pc:picChg chg="mod">
          <ac:chgData name="Dinesh Chand Sanwal" userId="1fb6b9ce0995d966" providerId="LiveId" clId="{BC8ABD1B-570B-43B0-8E86-021468B37E91}" dt="2021-05-24T13:44:06.916" v="130" actId="14100"/>
          <ac:picMkLst>
            <pc:docMk/>
            <pc:sldMk cId="4005443811" sldId="278"/>
            <ac:picMk id="4" creationId="{5537A8FE-63B7-4BD6-991D-69D9651C194F}"/>
          </ac:picMkLst>
        </pc:picChg>
        <pc:picChg chg="mod">
          <ac:chgData name="Dinesh Chand Sanwal" userId="1fb6b9ce0995d966" providerId="LiveId" clId="{BC8ABD1B-570B-43B0-8E86-021468B37E91}" dt="2021-05-24T13:43:59.157" v="128" actId="14100"/>
          <ac:picMkLst>
            <pc:docMk/>
            <pc:sldMk cId="4005443811" sldId="278"/>
            <ac:picMk id="5" creationId="{1F4F40A6-C3DA-4964-B391-B356D92E9E9F}"/>
          </ac:picMkLst>
        </pc:picChg>
      </pc:sldChg>
      <pc:sldChg chg="addSp modSp mod setBg">
        <pc:chgData name="Dinesh Chand Sanwal" userId="1fb6b9ce0995d966" providerId="LiveId" clId="{BC8ABD1B-570B-43B0-8E86-021468B37E91}" dt="2021-05-24T13:44:34.179" v="143" actId="14100"/>
        <pc:sldMkLst>
          <pc:docMk/>
          <pc:sldMk cId="1814909943" sldId="279"/>
        </pc:sldMkLst>
        <pc:spChg chg="add">
          <ac:chgData name="Dinesh Chand Sanwal" userId="1fb6b9ce0995d966" providerId="LiveId" clId="{BC8ABD1B-570B-43B0-8E86-021468B37E91}" dt="2021-05-24T13:44:12.523" v="131" actId="26606"/>
          <ac:spMkLst>
            <pc:docMk/>
            <pc:sldMk cId="1814909943" sldId="279"/>
            <ac:spMk id="10" creationId="{5F9CFCE6-877F-4858-B8BD-2C52CA8AFBC4}"/>
          </ac:spMkLst>
        </pc:spChg>
        <pc:spChg chg="add">
          <ac:chgData name="Dinesh Chand Sanwal" userId="1fb6b9ce0995d966" providerId="LiveId" clId="{BC8ABD1B-570B-43B0-8E86-021468B37E91}" dt="2021-05-24T13:44:12.523" v="131" actId="26606"/>
          <ac:spMkLst>
            <pc:docMk/>
            <pc:sldMk cId="1814909943" sldId="279"/>
            <ac:spMk id="12" creationId="{8213F8A0-12AE-4514-8372-0DD766EC28EE}"/>
          </ac:spMkLst>
        </pc:spChg>
        <pc:spChg chg="add">
          <ac:chgData name="Dinesh Chand Sanwal" userId="1fb6b9ce0995d966" providerId="LiveId" clId="{BC8ABD1B-570B-43B0-8E86-021468B37E91}" dt="2021-05-24T13:44:12.523" v="131" actId="26606"/>
          <ac:spMkLst>
            <pc:docMk/>
            <pc:sldMk cId="1814909943" sldId="279"/>
            <ac:spMk id="14" creationId="{9EFF17D4-9A8C-4CE5-B096-D8CCD4400437}"/>
          </ac:spMkLst>
        </pc:spChg>
        <pc:picChg chg="mod">
          <ac:chgData name="Dinesh Chand Sanwal" userId="1fb6b9ce0995d966" providerId="LiveId" clId="{BC8ABD1B-570B-43B0-8E86-021468B37E91}" dt="2021-05-24T13:44:34.179" v="143" actId="14100"/>
          <ac:picMkLst>
            <pc:docMk/>
            <pc:sldMk cId="1814909943" sldId="279"/>
            <ac:picMk id="4" creationId="{09BF0D84-1807-4C89-9879-4C51B54A5A9B}"/>
          </ac:picMkLst>
        </pc:picChg>
        <pc:picChg chg="mod">
          <ac:chgData name="Dinesh Chand Sanwal" userId="1fb6b9ce0995d966" providerId="LiveId" clId="{BC8ABD1B-570B-43B0-8E86-021468B37E91}" dt="2021-05-24T13:44:21.835" v="133" actId="14100"/>
          <ac:picMkLst>
            <pc:docMk/>
            <pc:sldMk cId="1814909943" sldId="279"/>
            <ac:picMk id="5" creationId="{9C06C6E6-7FFE-47BE-B26B-CC924A8CBACB}"/>
          </ac:picMkLst>
        </pc:picChg>
      </pc:sldChg>
      <pc:sldChg chg="modSp mod">
        <pc:chgData name="Dinesh Chand Sanwal" userId="1fb6b9ce0995d966" providerId="LiveId" clId="{BC8ABD1B-570B-43B0-8E86-021468B37E91}" dt="2021-05-24T13:41:36.593" v="111" actId="14100"/>
        <pc:sldMkLst>
          <pc:docMk/>
          <pc:sldMk cId="1320578672" sldId="280"/>
        </pc:sldMkLst>
        <pc:picChg chg="mod">
          <ac:chgData name="Dinesh Chand Sanwal" userId="1fb6b9ce0995d966" providerId="LiveId" clId="{BC8ABD1B-570B-43B0-8E86-021468B37E91}" dt="2021-05-24T13:41:29.165" v="109" actId="14100"/>
          <ac:picMkLst>
            <pc:docMk/>
            <pc:sldMk cId="1320578672" sldId="280"/>
            <ac:picMk id="4" creationId="{BDF8D72E-DB3C-4D64-82FD-B6AA4CF27A10}"/>
          </ac:picMkLst>
        </pc:picChg>
        <pc:picChg chg="mod">
          <ac:chgData name="Dinesh Chand Sanwal" userId="1fb6b9ce0995d966" providerId="LiveId" clId="{BC8ABD1B-570B-43B0-8E86-021468B37E91}" dt="2021-05-24T13:41:36.593" v="111" actId="14100"/>
          <ac:picMkLst>
            <pc:docMk/>
            <pc:sldMk cId="1320578672" sldId="280"/>
            <ac:picMk id="17" creationId="{B176D757-A1C6-4E77-A7A1-88BD2D4A2634}"/>
          </ac:picMkLst>
        </pc:picChg>
      </pc:sldChg>
      <pc:sldChg chg="modSp mod">
        <pc:chgData name="Dinesh Chand Sanwal" userId="1fb6b9ce0995d966" providerId="LiveId" clId="{BC8ABD1B-570B-43B0-8E86-021468B37E91}" dt="2021-05-24T13:49:46.746" v="164" actId="14100"/>
        <pc:sldMkLst>
          <pc:docMk/>
          <pc:sldMk cId="170573171" sldId="282"/>
        </pc:sldMkLst>
        <pc:spChg chg="mod">
          <ac:chgData name="Dinesh Chand Sanwal" userId="1fb6b9ce0995d966" providerId="LiveId" clId="{BC8ABD1B-570B-43B0-8E86-021468B37E91}" dt="2021-05-24T13:49:46.746" v="164" actId="14100"/>
          <ac:spMkLst>
            <pc:docMk/>
            <pc:sldMk cId="170573171" sldId="282"/>
            <ac:spMk id="11" creationId="{840E8BBD-DC46-4730-89FC-85D7C927B892}"/>
          </ac:spMkLst>
        </pc:spChg>
      </pc:sldChg>
      <pc:sldChg chg="setBg">
        <pc:chgData name="Dinesh Chand Sanwal" userId="1fb6b9ce0995d966" providerId="LiveId" clId="{BC8ABD1B-570B-43B0-8E86-021468B37E91}" dt="2021-05-24T13:45:10.543" v="145"/>
        <pc:sldMkLst>
          <pc:docMk/>
          <pc:sldMk cId="1445423322" sldId="283"/>
        </pc:sldMkLst>
      </pc:sldChg>
      <pc:sldChg chg="setBg">
        <pc:chgData name="Dinesh Chand Sanwal" userId="1fb6b9ce0995d966" providerId="LiveId" clId="{BC8ABD1B-570B-43B0-8E86-021468B37E91}" dt="2021-05-24T13:49:57.873" v="165"/>
        <pc:sldMkLst>
          <pc:docMk/>
          <pc:sldMk cId="689759188" sldId="284"/>
        </pc:sldMkLst>
      </pc:sldChg>
      <pc:sldChg chg="addSp delSp modSp mod setClrOvrMap">
        <pc:chgData name="Dinesh Chand Sanwal" userId="1fb6b9ce0995d966" providerId="LiveId" clId="{BC8ABD1B-570B-43B0-8E86-021468B37E91}" dt="2021-05-24T13:45:56.021" v="148" actId="26606"/>
        <pc:sldMkLst>
          <pc:docMk/>
          <pc:sldMk cId="2010452545" sldId="287"/>
        </pc:sldMkLst>
        <pc:spChg chg="mod">
          <ac:chgData name="Dinesh Chand Sanwal" userId="1fb6b9ce0995d966" providerId="LiveId" clId="{BC8ABD1B-570B-43B0-8E86-021468B37E91}" dt="2021-05-24T13:45:56.021" v="148" actId="26606"/>
          <ac:spMkLst>
            <pc:docMk/>
            <pc:sldMk cId="2010452545" sldId="287"/>
            <ac:spMk id="2" creationId="{F1447C3D-130E-43A8-B7E7-97DCC314F6FD}"/>
          </ac:spMkLst>
        </pc:spChg>
        <pc:spChg chg="del">
          <ac:chgData name="Dinesh Chand Sanwal" userId="1fb6b9ce0995d966" providerId="LiveId" clId="{BC8ABD1B-570B-43B0-8E86-021468B37E91}" dt="2021-05-24T13:45:56.021" v="148" actId="26606"/>
          <ac:spMkLst>
            <pc:docMk/>
            <pc:sldMk cId="2010452545" sldId="287"/>
            <ac:spMk id="3" creationId="{16C15E4E-BEDF-403C-9FC6-DBC00DA18821}"/>
          </ac:spMkLst>
        </pc:spChg>
        <pc:spChg chg="del">
          <ac:chgData name="Dinesh Chand Sanwal" userId="1fb6b9ce0995d966" providerId="LiveId" clId="{BC8ABD1B-570B-43B0-8E86-021468B37E91}" dt="2021-05-24T13:45:56.021" v="148" actId="26606"/>
          <ac:spMkLst>
            <pc:docMk/>
            <pc:sldMk cId="2010452545" sldId="287"/>
            <ac:spMk id="8" creationId="{18873D23-2DCF-4B31-A009-95721C06E8E1}"/>
          </ac:spMkLst>
        </pc:spChg>
        <pc:spChg chg="del">
          <ac:chgData name="Dinesh Chand Sanwal" userId="1fb6b9ce0995d966" providerId="LiveId" clId="{BC8ABD1B-570B-43B0-8E86-021468B37E91}" dt="2021-05-24T13:45:56.021" v="148" actId="26606"/>
          <ac:spMkLst>
            <pc:docMk/>
            <pc:sldMk cId="2010452545" sldId="287"/>
            <ac:spMk id="10" creationId="{C13EF075-D4EF-4929-ADBC-91B27DA19955}"/>
          </ac:spMkLst>
        </pc:spChg>
        <pc:spChg chg="add">
          <ac:chgData name="Dinesh Chand Sanwal" userId="1fb6b9ce0995d966" providerId="LiveId" clId="{BC8ABD1B-570B-43B0-8E86-021468B37E91}" dt="2021-05-24T13:45:56.021" v="148" actId="26606"/>
          <ac:spMkLst>
            <pc:docMk/>
            <pc:sldMk cId="2010452545" sldId="287"/>
            <ac:spMk id="23" creationId="{9228552E-C8B1-4A80-8448-0787CE0FC704}"/>
          </ac:spMkLst>
        </pc:spChg>
        <pc:grpChg chg="del">
          <ac:chgData name="Dinesh Chand Sanwal" userId="1fb6b9ce0995d966" providerId="LiveId" clId="{BC8ABD1B-570B-43B0-8E86-021468B37E91}" dt="2021-05-24T13:45:56.021" v="148" actId="26606"/>
          <ac:grpSpMkLst>
            <pc:docMk/>
            <pc:sldMk cId="2010452545" sldId="287"/>
            <ac:grpSpMk id="12" creationId="{DAA26DFA-AAB2-4973-9C17-16D587C7B198}"/>
          </ac:grpSpMkLst>
        </pc:grpChg>
        <pc:graphicFrameChg chg="add">
          <ac:chgData name="Dinesh Chand Sanwal" userId="1fb6b9ce0995d966" providerId="LiveId" clId="{BC8ABD1B-570B-43B0-8E86-021468B37E91}" dt="2021-05-24T13:45:56.021" v="148" actId="26606"/>
          <ac:graphicFrameMkLst>
            <pc:docMk/>
            <pc:sldMk cId="2010452545" sldId="287"/>
            <ac:graphicFrameMk id="18" creationId="{576BCD5E-7207-4EF1-A421-C70BEFB4FD7E}"/>
          </ac:graphicFrameMkLst>
        </pc:graphicFrameChg>
        <pc:picChg chg="add">
          <ac:chgData name="Dinesh Chand Sanwal" userId="1fb6b9ce0995d966" providerId="LiveId" clId="{BC8ABD1B-570B-43B0-8E86-021468B37E91}" dt="2021-05-24T13:45:56.021" v="148" actId="26606"/>
          <ac:picMkLst>
            <pc:docMk/>
            <pc:sldMk cId="2010452545" sldId="287"/>
            <ac:picMk id="19" creationId="{33951295-4B60-4080-96BD-E90755B28225}"/>
          </ac:picMkLst>
        </pc:picChg>
      </pc:sldChg>
      <pc:sldChg chg="modSp mod">
        <pc:chgData name="Dinesh Chand Sanwal" userId="1fb6b9ce0995d966" providerId="LiveId" clId="{BC8ABD1B-570B-43B0-8E86-021468B37E91}" dt="2021-05-24T13:49:10.840" v="160" actId="27636"/>
        <pc:sldMkLst>
          <pc:docMk/>
          <pc:sldMk cId="2461862235" sldId="290"/>
        </pc:sldMkLst>
        <pc:spChg chg="mod">
          <ac:chgData name="Dinesh Chand Sanwal" userId="1fb6b9ce0995d966" providerId="LiveId" clId="{BC8ABD1B-570B-43B0-8E86-021468B37E91}" dt="2021-05-24T13:49:10.840" v="160" actId="27636"/>
          <ac:spMkLst>
            <pc:docMk/>
            <pc:sldMk cId="2461862235" sldId="290"/>
            <ac:spMk id="2" creationId="{8EDAEDE6-CE90-415E-8FAB-301C4749EAD1}"/>
          </ac:spMkLst>
        </pc:spChg>
      </pc:sldChg>
      <pc:sldChg chg="modSp mod setBg">
        <pc:chgData name="Dinesh Chand Sanwal" userId="1fb6b9ce0995d966" providerId="LiveId" clId="{BC8ABD1B-570B-43B0-8E86-021468B37E91}" dt="2021-05-24T13:46:41.151" v="150"/>
        <pc:sldMkLst>
          <pc:docMk/>
          <pc:sldMk cId="3060512187" sldId="291"/>
        </pc:sldMkLst>
        <pc:picChg chg="mod">
          <ac:chgData name="Dinesh Chand Sanwal" userId="1fb6b9ce0995d966" providerId="LiveId" clId="{BC8ABD1B-570B-43B0-8E86-021468B37E91}" dt="2021-05-24T13:46:32.514" v="149" actId="1076"/>
          <ac:picMkLst>
            <pc:docMk/>
            <pc:sldMk cId="3060512187" sldId="291"/>
            <ac:picMk id="5" creationId="{E901B996-E5A1-4B90-A522-A984CC6D5444}"/>
          </ac:picMkLst>
        </pc:picChg>
      </pc:sldChg>
      <pc:sldChg chg="setBg">
        <pc:chgData name="Dinesh Chand Sanwal" userId="1fb6b9ce0995d966" providerId="LiveId" clId="{BC8ABD1B-570B-43B0-8E86-021468B37E91}" dt="2021-05-24T13:47:00.848" v="151"/>
        <pc:sldMkLst>
          <pc:docMk/>
          <pc:sldMk cId="239773900" sldId="292"/>
        </pc:sldMkLst>
      </pc:sldChg>
      <pc:sldChg chg="setBg">
        <pc:chgData name="Dinesh Chand Sanwal" userId="1fb6b9ce0995d966" providerId="LiveId" clId="{BC8ABD1B-570B-43B0-8E86-021468B37E91}" dt="2021-05-24T13:47:09.671" v="152"/>
        <pc:sldMkLst>
          <pc:docMk/>
          <pc:sldMk cId="2284903590" sldId="293"/>
        </pc:sldMkLst>
      </pc:sldChg>
      <pc:sldChg chg="setBg">
        <pc:chgData name="Dinesh Chand Sanwal" userId="1fb6b9ce0995d966" providerId="LiveId" clId="{BC8ABD1B-570B-43B0-8E86-021468B37E91}" dt="2021-05-24T13:47:16.720" v="153"/>
        <pc:sldMkLst>
          <pc:docMk/>
          <pc:sldMk cId="714149689" sldId="294"/>
        </pc:sldMkLst>
      </pc:sldChg>
      <pc:sldChg chg="setBg">
        <pc:chgData name="Dinesh Chand Sanwal" userId="1fb6b9ce0995d966" providerId="LiveId" clId="{BC8ABD1B-570B-43B0-8E86-021468B37E91}" dt="2021-05-24T13:47:23.904" v="154"/>
        <pc:sldMkLst>
          <pc:docMk/>
          <pc:sldMk cId="3266703730" sldId="295"/>
        </pc:sldMkLst>
      </pc:sldChg>
      <pc:sldChg chg="modSp mod">
        <pc:chgData name="Dinesh Chand Sanwal" userId="1fb6b9ce0995d966" providerId="LiveId" clId="{BC8ABD1B-570B-43B0-8E86-021468B37E91}" dt="2021-05-24T13:48:48.357" v="157" actId="2711"/>
        <pc:sldMkLst>
          <pc:docMk/>
          <pc:sldMk cId="97042256" sldId="297"/>
        </pc:sldMkLst>
        <pc:spChg chg="mod">
          <ac:chgData name="Dinesh Chand Sanwal" userId="1fb6b9ce0995d966" providerId="LiveId" clId="{BC8ABD1B-570B-43B0-8E86-021468B37E91}" dt="2021-05-24T13:48:48.357" v="157" actId="2711"/>
          <ac:spMkLst>
            <pc:docMk/>
            <pc:sldMk cId="97042256" sldId="297"/>
            <ac:spMk id="2" creationId="{96D18DC6-F7DA-40E5-9241-C049230E24AC}"/>
          </ac:spMkLst>
        </pc:spChg>
      </pc:sldChg>
      <pc:sldChg chg="modSp mod">
        <pc:chgData name="Dinesh Chand Sanwal" userId="1fb6b9ce0995d966" providerId="LiveId" clId="{BC8ABD1B-570B-43B0-8E86-021468B37E91}" dt="2021-05-24T13:48:32.034" v="156" actId="1076"/>
        <pc:sldMkLst>
          <pc:docMk/>
          <pc:sldMk cId="134767051" sldId="307"/>
        </pc:sldMkLst>
        <pc:spChg chg="mod">
          <ac:chgData name="Dinesh Chand Sanwal" userId="1fb6b9ce0995d966" providerId="LiveId" clId="{BC8ABD1B-570B-43B0-8E86-021468B37E91}" dt="2021-05-24T13:48:30.035" v="155" actId="2711"/>
          <ac:spMkLst>
            <pc:docMk/>
            <pc:sldMk cId="134767051" sldId="307"/>
            <ac:spMk id="2" creationId="{4550F957-22F3-44EF-8F38-7D3DD697FE4C}"/>
          </ac:spMkLst>
        </pc:spChg>
        <pc:spChg chg="mod">
          <ac:chgData name="Dinesh Chand Sanwal" userId="1fb6b9ce0995d966" providerId="LiveId" clId="{BC8ABD1B-570B-43B0-8E86-021468B37E91}" dt="2021-05-24T13:34:45.298" v="3" actId="5793"/>
          <ac:spMkLst>
            <pc:docMk/>
            <pc:sldMk cId="134767051" sldId="307"/>
            <ac:spMk id="21" creationId="{0809600B-DB93-4E0C-9658-25001F9AB104}"/>
          </ac:spMkLst>
        </pc:spChg>
        <pc:picChg chg="mod">
          <ac:chgData name="Dinesh Chand Sanwal" userId="1fb6b9ce0995d966" providerId="LiveId" clId="{BC8ABD1B-570B-43B0-8E86-021468B37E91}" dt="2021-05-24T13:48:32.034" v="156" actId="1076"/>
          <ac:picMkLst>
            <pc:docMk/>
            <pc:sldMk cId="134767051" sldId="307"/>
            <ac:picMk id="23" creationId="{4729544B-0211-4C6B-9CBD-3C36B39544D8}"/>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3DFE06-E955-48D6-921A-4E4EC35BDC91}"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9D40434-123C-4D8D-8910-0DB934BF35D5}">
      <dgm:prSet/>
      <dgm:spPr/>
      <dgm:t>
        <a:bodyPr/>
        <a:lstStyle/>
        <a:p>
          <a:pPr>
            <a:lnSpc>
              <a:spcPct val="100000"/>
            </a:lnSpc>
            <a:defRPr cap="all"/>
          </a:pPr>
          <a:r>
            <a:rPr lang="en-US"/>
            <a:t>Customer satisfaction is ecommerce platform is a key parameter for customer retention.</a:t>
          </a:r>
        </a:p>
      </dgm:t>
    </dgm:pt>
    <dgm:pt modelId="{DEA5D36C-7E62-4DE1-A0E3-976A49EFB1B3}" type="parTrans" cxnId="{B70EE2EB-E0E4-4971-8BD2-BA9DF92BCC1E}">
      <dgm:prSet/>
      <dgm:spPr/>
      <dgm:t>
        <a:bodyPr/>
        <a:lstStyle/>
        <a:p>
          <a:endParaRPr lang="en-US"/>
        </a:p>
      </dgm:t>
    </dgm:pt>
    <dgm:pt modelId="{4DF96201-27C2-4DD8-91DC-ACDC3A117E93}" type="sibTrans" cxnId="{B70EE2EB-E0E4-4971-8BD2-BA9DF92BCC1E}">
      <dgm:prSet/>
      <dgm:spPr/>
      <dgm:t>
        <a:bodyPr/>
        <a:lstStyle/>
        <a:p>
          <a:pPr>
            <a:lnSpc>
              <a:spcPct val="100000"/>
            </a:lnSpc>
          </a:pPr>
          <a:endParaRPr lang="en-US"/>
        </a:p>
      </dgm:t>
    </dgm:pt>
    <dgm:pt modelId="{C95A5EF7-639E-4375-88C3-79EE5E29013C}">
      <dgm:prSet/>
      <dgm:spPr/>
      <dgm:t>
        <a:bodyPr/>
        <a:lstStyle/>
        <a:p>
          <a:pPr>
            <a:lnSpc>
              <a:spcPct val="100000"/>
            </a:lnSpc>
            <a:defRPr cap="all"/>
          </a:pPr>
          <a:r>
            <a:rPr lang="en-US"/>
            <a:t>Success of any online shopping store has been defined in a few key metrices like service quality, system quality, information quality, trust &amp; benefit.</a:t>
          </a:r>
        </a:p>
      </dgm:t>
    </dgm:pt>
    <dgm:pt modelId="{4D1059A7-6D7D-47C2-BF54-A03AF753DF58}" type="parTrans" cxnId="{568757D0-296B-43D2-8E08-4EB9852F1CB4}">
      <dgm:prSet/>
      <dgm:spPr/>
      <dgm:t>
        <a:bodyPr/>
        <a:lstStyle/>
        <a:p>
          <a:endParaRPr lang="en-US"/>
        </a:p>
      </dgm:t>
    </dgm:pt>
    <dgm:pt modelId="{BB198A8B-42CC-4D11-9BEF-0C6BBF5EEE41}" type="sibTrans" cxnId="{568757D0-296B-43D2-8E08-4EB9852F1CB4}">
      <dgm:prSet/>
      <dgm:spPr/>
      <dgm:t>
        <a:bodyPr/>
        <a:lstStyle/>
        <a:p>
          <a:pPr>
            <a:lnSpc>
              <a:spcPct val="100000"/>
            </a:lnSpc>
          </a:pPr>
          <a:endParaRPr lang="en-US"/>
        </a:p>
      </dgm:t>
    </dgm:pt>
    <dgm:pt modelId="{BF422A65-6471-44EC-84EC-C54A775D03BC}">
      <dgm:prSet/>
      <dgm:spPr/>
      <dgm:t>
        <a:bodyPr/>
        <a:lstStyle/>
        <a:p>
          <a:pPr>
            <a:lnSpc>
              <a:spcPct val="100000"/>
            </a:lnSpc>
            <a:defRPr cap="all"/>
          </a:pPr>
          <a:r>
            <a:rPr lang="en-US"/>
            <a:t>For this we have collected a dataset and want to know what are factors to that are very crucial for customer feedback while purchasing a product online</a:t>
          </a:r>
        </a:p>
      </dgm:t>
    </dgm:pt>
    <dgm:pt modelId="{CC75647F-3314-4398-AC31-85CBFBCFB4B1}" type="parTrans" cxnId="{0E6EFC1D-6447-4A33-8DCF-E275FB0C018B}">
      <dgm:prSet/>
      <dgm:spPr/>
      <dgm:t>
        <a:bodyPr/>
        <a:lstStyle/>
        <a:p>
          <a:endParaRPr lang="en-US"/>
        </a:p>
      </dgm:t>
    </dgm:pt>
    <dgm:pt modelId="{8C622E2C-647E-4AA6-A4E6-501CBDC29FD1}" type="sibTrans" cxnId="{0E6EFC1D-6447-4A33-8DCF-E275FB0C018B}">
      <dgm:prSet/>
      <dgm:spPr/>
      <dgm:t>
        <a:bodyPr/>
        <a:lstStyle/>
        <a:p>
          <a:pPr>
            <a:lnSpc>
              <a:spcPct val="100000"/>
            </a:lnSpc>
          </a:pPr>
          <a:endParaRPr lang="en-US"/>
        </a:p>
      </dgm:t>
    </dgm:pt>
    <dgm:pt modelId="{A67447D5-8935-4601-B98C-8311E46C1460}">
      <dgm:prSet/>
      <dgm:spPr/>
      <dgm:t>
        <a:bodyPr/>
        <a:lstStyle/>
        <a:p>
          <a:pPr>
            <a:lnSpc>
              <a:spcPct val="100000"/>
            </a:lnSpc>
            <a:defRPr cap="all"/>
          </a:pPr>
          <a:r>
            <a:rPr lang="en-US"/>
            <a:t>We have done some data analysis to provide valuable insights that helps understand the customer better.</a:t>
          </a:r>
        </a:p>
      </dgm:t>
    </dgm:pt>
    <dgm:pt modelId="{4517C977-152C-466A-AB3B-FB75F631E130}" type="parTrans" cxnId="{083235E3-5292-413F-8A5E-79BB07926A98}">
      <dgm:prSet/>
      <dgm:spPr/>
      <dgm:t>
        <a:bodyPr/>
        <a:lstStyle/>
        <a:p>
          <a:endParaRPr lang="en-US"/>
        </a:p>
      </dgm:t>
    </dgm:pt>
    <dgm:pt modelId="{7F1561A7-B766-4E88-BC27-784798DEDE37}" type="sibTrans" cxnId="{083235E3-5292-413F-8A5E-79BB07926A98}">
      <dgm:prSet/>
      <dgm:spPr/>
      <dgm:t>
        <a:bodyPr/>
        <a:lstStyle/>
        <a:p>
          <a:endParaRPr lang="en-US"/>
        </a:p>
      </dgm:t>
    </dgm:pt>
    <dgm:pt modelId="{25205FEE-BA6F-4D79-A804-27927ED1DFF2}" type="pres">
      <dgm:prSet presAssocID="{DC3DFE06-E955-48D6-921A-4E4EC35BDC91}" presName="root" presStyleCnt="0">
        <dgm:presLayoutVars>
          <dgm:dir/>
          <dgm:resizeHandles val="exact"/>
        </dgm:presLayoutVars>
      </dgm:prSet>
      <dgm:spPr/>
    </dgm:pt>
    <dgm:pt modelId="{0D6B237E-1ED7-4202-8859-20DF80C9FA59}" type="pres">
      <dgm:prSet presAssocID="{69D40434-123C-4D8D-8910-0DB934BF35D5}" presName="compNode" presStyleCnt="0"/>
      <dgm:spPr/>
    </dgm:pt>
    <dgm:pt modelId="{88B47565-B084-4512-830C-8D42197632FF}" type="pres">
      <dgm:prSet presAssocID="{69D40434-123C-4D8D-8910-0DB934BF35D5}" presName="iconBgRect" presStyleLbl="bgShp" presStyleIdx="0" presStyleCnt="4"/>
      <dgm:spPr>
        <a:prstGeom prst="round2DiagRect">
          <a:avLst>
            <a:gd name="adj1" fmla="val 29727"/>
            <a:gd name="adj2" fmla="val 0"/>
          </a:avLst>
        </a:prstGeom>
      </dgm:spPr>
    </dgm:pt>
    <dgm:pt modelId="{A4B6CCF8-15A7-4580-BBA3-E8770CC47227}" type="pres">
      <dgm:prSet presAssocID="{69D40434-123C-4D8D-8910-0DB934BF35D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hare With Person"/>
        </a:ext>
      </dgm:extLst>
    </dgm:pt>
    <dgm:pt modelId="{44708EA9-51D3-435B-B63E-D707C7503C86}" type="pres">
      <dgm:prSet presAssocID="{69D40434-123C-4D8D-8910-0DB934BF35D5}" presName="spaceRect" presStyleCnt="0"/>
      <dgm:spPr/>
    </dgm:pt>
    <dgm:pt modelId="{2D376D97-4B7D-436A-A973-7A7008DA4372}" type="pres">
      <dgm:prSet presAssocID="{69D40434-123C-4D8D-8910-0DB934BF35D5}" presName="textRect" presStyleLbl="revTx" presStyleIdx="0" presStyleCnt="4">
        <dgm:presLayoutVars>
          <dgm:chMax val="1"/>
          <dgm:chPref val="1"/>
        </dgm:presLayoutVars>
      </dgm:prSet>
      <dgm:spPr/>
    </dgm:pt>
    <dgm:pt modelId="{5FA88912-E557-4709-A4DA-FE1777C9F882}" type="pres">
      <dgm:prSet presAssocID="{4DF96201-27C2-4DD8-91DC-ACDC3A117E93}" presName="sibTrans" presStyleCnt="0"/>
      <dgm:spPr/>
    </dgm:pt>
    <dgm:pt modelId="{177FE3A6-DFA6-4795-8967-F447183B78BC}" type="pres">
      <dgm:prSet presAssocID="{C95A5EF7-639E-4375-88C3-79EE5E29013C}" presName="compNode" presStyleCnt="0"/>
      <dgm:spPr/>
    </dgm:pt>
    <dgm:pt modelId="{EE56C1D9-A3E9-4871-B15F-19695D779DDD}" type="pres">
      <dgm:prSet presAssocID="{C95A5EF7-639E-4375-88C3-79EE5E29013C}" presName="iconBgRect" presStyleLbl="bgShp" presStyleIdx="1" presStyleCnt="4"/>
      <dgm:spPr>
        <a:prstGeom prst="round2DiagRect">
          <a:avLst>
            <a:gd name="adj1" fmla="val 29727"/>
            <a:gd name="adj2" fmla="val 0"/>
          </a:avLst>
        </a:prstGeom>
      </dgm:spPr>
    </dgm:pt>
    <dgm:pt modelId="{7067A7F2-CC8A-4BCF-A47B-8284F5FA8EC6}" type="pres">
      <dgm:prSet presAssocID="{C95A5EF7-639E-4375-88C3-79EE5E29013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ey"/>
        </a:ext>
      </dgm:extLst>
    </dgm:pt>
    <dgm:pt modelId="{2D37A474-1106-402F-9ACB-61ED4D211EF0}" type="pres">
      <dgm:prSet presAssocID="{C95A5EF7-639E-4375-88C3-79EE5E29013C}" presName="spaceRect" presStyleCnt="0"/>
      <dgm:spPr/>
    </dgm:pt>
    <dgm:pt modelId="{FFA29459-0140-492F-BDB8-43C443496768}" type="pres">
      <dgm:prSet presAssocID="{C95A5EF7-639E-4375-88C3-79EE5E29013C}" presName="textRect" presStyleLbl="revTx" presStyleIdx="1" presStyleCnt="4">
        <dgm:presLayoutVars>
          <dgm:chMax val="1"/>
          <dgm:chPref val="1"/>
        </dgm:presLayoutVars>
      </dgm:prSet>
      <dgm:spPr/>
    </dgm:pt>
    <dgm:pt modelId="{7B39436F-0AF2-4671-8DCC-D1F1C90A39AC}" type="pres">
      <dgm:prSet presAssocID="{BB198A8B-42CC-4D11-9BEF-0C6BBF5EEE41}" presName="sibTrans" presStyleCnt="0"/>
      <dgm:spPr/>
    </dgm:pt>
    <dgm:pt modelId="{B0BC80C9-AB46-458E-A47D-3C89F5841915}" type="pres">
      <dgm:prSet presAssocID="{BF422A65-6471-44EC-84EC-C54A775D03BC}" presName="compNode" presStyleCnt="0"/>
      <dgm:spPr/>
    </dgm:pt>
    <dgm:pt modelId="{1C427467-C105-4079-A621-85D7D20385A9}" type="pres">
      <dgm:prSet presAssocID="{BF422A65-6471-44EC-84EC-C54A775D03BC}" presName="iconBgRect" presStyleLbl="bgShp" presStyleIdx="2" presStyleCnt="4"/>
      <dgm:spPr>
        <a:prstGeom prst="round2DiagRect">
          <a:avLst>
            <a:gd name="adj1" fmla="val 29727"/>
            <a:gd name="adj2" fmla="val 0"/>
          </a:avLst>
        </a:prstGeom>
      </dgm:spPr>
    </dgm:pt>
    <dgm:pt modelId="{4985D7BE-344D-4B81-AB2F-0D2E860E5295}" type="pres">
      <dgm:prSet presAssocID="{BF422A65-6471-44EC-84EC-C54A775D03B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iosk"/>
        </a:ext>
      </dgm:extLst>
    </dgm:pt>
    <dgm:pt modelId="{D9440DE0-AC1B-4282-8378-CF1EDEBE6335}" type="pres">
      <dgm:prSet presAssocID="{BF422A65-6471-44EC-84EC-C54A775D03BC}" presName="spaceRect" presStyleCnt="0"/>
      <dgm:spPr/>
    </dgm:pt>
    <dgm:pt modelId="{48EA64BC-5028-478F-9134-B57AFA7580A0}" type="pres">
      <dgm:prSet presAssocID="{BF422A65-6471-44EC-84EC-C54A775D03BC}" presName="textRect" presStyleLbl="revTx" presStyleIdx="2" presStyleCnt="4">
        <dgm:presLayoutVars>
          <dgm:chMax val="1"/>
          <dgm:chPref val="1"/>
        </dgm:presLayoutVars>
      </dgm:prSet>
      <dgm:spPr/>
    </dgm:pt>
    <dgm:pt modelId="{4790BE9C-2FE1-4C8D-A859-3558575901CB}" type="pres">
      <dgm:prSet presAssocID="{8C622E2C-647E-4AA6-A4E6-501CBDC29FD1}" presName="sibTrans" presStyleCnt="0"/>
      <dgm:spPr/>
    </dgm:pt>
    <dgm:pt modelId="{3B9C003F-E64D-4FCC-860F-DE3EC94BF999}" type="pres">
      <dgm:prSet presAssocID="{A67447D5-8935-4601-B98C-8311E46C1460}" presName="compNode" presStyleCnt="0"/>
      <dgm:spPr/>
    </dgm:pt>
    <dgm:pt modelId="{1CA93425-44FF-4712-93B2-3BA54C1AA0C0}" type="pres">
      <dgm:prSet presAssocID="{A67447D5-8935-4601-B98C-8311E46C1460}" presName="iconBgRect" presStyleLbl="bgShp" presStyleIdx="3" presStyleCnt="4"/>
      <dgm:spPr>
        <a:prstGeom prst="round2DiagRect">
          <a:avLst>
            <a:gd name="adj1" fmla="val 29727"/>
            <a:gd name="adj2" fmla="val 0"/>
          </a:avLst>
        </a:prstGeom>
      </dgm:spPr>
    </dgm:pt>
    <dgm:pt modelId="{504D5E3A-0A8E-4553-89B4-61619257F190}" type="pres">
      <dgm:prSet presAssocID="{A67447D5-8935-4601-B98C-8311E46C146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4436F0AE-41AD-4CF0-9CCA-6ED5DEC7809B}" type="pres">
      <dgm:prSet presAssocID="{A67447D5-8935-4601-B98C-8311E46C1460}" presName="spaceRect" presStyleCnt="0"/>
      <dgm:spPr/>
    </dgm:pt>
    <dgm:pt modelId="{8B96544F-1EB7-4B9A-8212-2956BFF0691B}" type="pres">
      <dgm:prSet presAssocID="{A67447D5-8935-4601-B98C-8311E46C1460}" presName="textRect" presStyleLbl="revTx" presStyleIdx="3" presStyleCnt="4">
        <dgm:presLayoutVars>
          <dgm:chMax val="1"/>
          <dgm:chPref val="1"/>
        </dgm:presLayoutVars>
      </dgm:prSet>
      <dgm:spPr/>
    </dgm:pt>
  </dgm:ptLst>
  <dgm:cxnLst>
    <dgm:cxn modelId="{8FFDF602-A129-49C8-B1F0-7E549B1D963A}" type="presOf" srcId="{DC3DFE06-E955-48D6-921A-4E4EC35BDC91}" destId="{25205FEE-BA6F-4D79-A804-27927ED1DFF2}" srcOrd="0" destOrd="0" presId="urn:microsoft.com/office/officeart/2018/5/layout/IconLeafLabelList"/>
    <dgm:cxn modelId="{0E6EFC1D-6447-4A33-8DCF-E275FB0C018B}" srcId="{DC3DFE06-E955-48D6-921A-4E4EC35BDC91}" destId="{BF422A65-6471-44EC-84EC-C54A775D03BC}" srcOrd="2" destOrd="0" parTransId="{CC75647F-3314-4398-AC31-85CBFBCFB4B1}" sibTransId="{8C622E2C-647E-4AA6-A4E6-501CBDC29FD1}"/>
    <dgm:cxn modelId="{5E5D4C47-6B94-49DC-A3AE-4F47ABABB78D}" type="presOf" srcId="{69D40434-123C-4D8D-8910-0DB934BF35D5}" destId="{2D376D97-4B7D-436A-A973-7A7008DA4372}" srcOrd="0" destOrd="0" presId="urn:microsoft.com/office/officeart/2018/5/layout/IconLeafLabelList"/>
    <dgm:cxn modelId="{1404899F-AB97-41CD-95D9-C4DD86FDD467}" type="presOf" srcId="{BF422A65-6471-44EC-84EC-C54A775D03BC}" destId="{48EA64BC-5028-478F-9134-B57AFA7580A0}" srcOrd="0" destOrd="0" presId="urn:microsoft.com/office/officeart/2018/5/layout/IconLeafLabelList"/>
    <dgm:cxn modelId="{D274B0B8-54A0-4D61-B81D-B0C8104B5F90}" type="presOf" srcId="{C95A5EF7-639E-4375-88C3-79EE5E29013C}" destId="{FFA29459-0140-492F-BDB8-43C443496768}" srcOrd="0" destOrd="0" presId="urn:microsoft.com/office/officeart/2018/5/layout/IconLeafLabelList"/>
    <dgm:cxn modelId="{A7F575BB-1DE5-4F5B-BBB8-0B7B3BC69200}" type="presOf" srcId="{A67447D5-8935-4601-B98C-8311E46C1460}" destId="{8B96544F-1EB7-4B9A-8212-2956BFF0691B}" srcOrd="0" destOrd="0" presId="urn:microsoft.com/office/officeart/2018/5/layout/IconLeafLabelList"/>
    <dgm:cxn modelId="{568757D0-296B-43D2-8E08-4EB9852F1CB4}" srcId="{DC3DFE06-E955-48D6-921A-4E4EC35BDC91}" destId="{C95A5EF7-639E-4375-88C3-79EE5E29013C}" srcOrd="1" destOrd="0" parTransId="{4D1059A7-6D7D-47C2-BF54-A03AF753DF58}" sibTransId="{BB198A8B-42CC-4D11-9BEF-0C6BBF5EEE41}"/>
    <dgm:cxn modelId="{083235E3-5292-413F-8A5E-79BB07926A98}" srcId="{DC3DFE06-E955-48D6-921A-4E4EC35BDC91}" destId="{A67447D5-8935-4601-B98C-8311E46C1460}" srcOrd="3" destOrd="0" parTransId="{4517C977-152C-466A-AB3B-FB75F631E130}" sibTransId="{7F1561A7-B766-4E88-BC27-784798DEDE37}"/>
    <dgm:cxn modelId="{B70EE2EB-E0E4-4971-8BD2-BA9DF92BCC1E}" srcId="{DC3DFE06-E955-48D6-921A-4E4EC35BDC91}" destId="{69D40434-123C-4D8D-8910-0DB934BF35D5}" srcOrd="0" destOrd="0" parTransId="{DEA5D36C-7E62-4DE1-A0E3-976A49EFB1B3}" sibTransId="{4DF96201-27C2-4DD8-91DC-ACDC3A117E93}"/>
    <dgm:cxn modelId="{F326FE02-0566-442E-BCEE-2CDE1CA26FCB}" type="presParOf" srcId="{25205FEE-BA6F-4D79-A804-27927ED1DFF2}" destId="{0D6B237E-1ED7-4202-8859-20DF80C9FA59}" srcOrd="0" destOrd="0" presId="urn:microsoft.com/office/officeart/2018/5/layout/IconLeafLabelList"/>
    <dgm:cxn modelId="{7A0B5672-C158-4B92-B104-149579EEF87E}" type="presParOf" srcId="{0D6B237E-1ED7-4202-8859-20DF80C9FA59}" destId="{88B47565-B084-4512-830C-8D42197632FF}" srcOrd="0" destOrd="0" presId="urn:microsoft.com/office/officeart/2018/5/layout/IconLeafLabelList"/>
    <dgm:cxn modelId="{5F794F38-3501-4C04-819D-5BD3675D26AE}" type="presParOf" srcId="{0D6B237E-1ED7-4202-8859-20DF80C9FA59}" destId="{A4B6CCF8-15A7-4580-BBA3-E8770CC47227}" srcOrd="1" destOrd="0" presId="urn:microsoft.com/office/officeart/2018/5/layout/IconLeafLabelList"/>
    <dgm:cxn modelId="{4D1B20F3-A640-4F62-962B-35D65F18B01B}" type="presParOf" srcId="{0D6B237E-1ED7-4202-8859-20DF80C9FA59}" destId="{44708EA9-51D3-435B-B63E-D707C7503C86}" srcOrd="2" destOrd="0" presId="urn:microsoft.com/office/officeart/2018/5/layout/IconLeafLabelList"/>
    <dgm:cxn modelId="{B5FCE6C0-FBD3-4112-9BB8-13BD8F20A8FB}" type="presParOf" srcId="{0D6B237E-1ED7-4202-8859-20DF80C9FA59}" destId="{2D376D97-4B7D-436A-A973-7A7008DA4372}" srcOrd="3" destOrd="0" presId="urn:microsoft.com/office/officeart/2018/5/layout/IconLeafLabelList"/>
    <dgm:cxn modelId="{9403A8D7-5431-455C-A169-52A1797ABC9C}" type="presParOf" srcId="{25205FEE-BA6F-4D79-A804-27927ED1DFF2}" destId="{5FA88912-E557-4709-A4DA-FE1777C9F882}" srcOrd="1" destOrd="0" presId="urn:microsoft.com/office/officeart/2018/5/layout/IconLeafLabelList"/>
    <dgm:cxn modelId="{4C6F0D49-C618-4733-96C0-6E0E325CA6BE}" type="presParOf" srcId="{25205FEE-BA6F-4D79-A804-27927ED1DFF2}" destId="{177FE3A6-DFA6-4795-8967-F447183B78BC}" srcOrd="2" destOrd="0" presId="urn:microsoft.com/office/officeart/2018/5/layout/IconLeafLabelList"/>
    <dgm:cxn modelId="{F6245D4A-217A-46B4-9BF2-2D4207B2FA72}" type="presParOf" srcId="{177FE3A6-DFA6-4795-8967-F447183B78BC}" destId="{EE56C1D9-A3E9-4871-B15F-19695D779DDD}" srcOrd="0" destOrd="0" presId="urn:microsoft.com/office/officeart/2018/5/layout/IconLeafLabelList"/>
    <dgm:cxn modelId="{A4CE56BC-A096-4E09-BE51-53144249B8C7}" type="presParOf" srcId="{177FE3A6-DFA6-4795-8967-F447183B78BC}" destId="{7067A7F2-CC8A-4BCF-A47B-8284F5FA8EC6}" srcOrd="1" destOrd="0" presId="urn:microsoft.com/office/officeart/2018/5/layout/IconLeafLabelList"/>
    <dgm:cxn modelId="{77080830-21F2-42F8-B253-6C464966CB9E}" type="presParOf" srcId="{177FE3A6-DFA6-4795-8967-F447183B78BC}" destId="{2D37A474-1106-402F-9ACB-61ED4D211EF0}" srcOrd="2" destOrd="0" presId="urn:microsoft.com/office/officeart/2018/5/layout/IconLeafLabelList"/>
    <dgm:cxn modelId="{D9F23F60-BD9D-4DA7-9C10-CD4B112085A6}" type="presParOf" srcId="{177FE3A6-DFA6-4795-8967-F447183B78BC}" destId="{FFA29459-0140-492F-BDB8-43C443496768}" srcOrd="3" destOrd="0" presId="urn:microsoft.com/office/officeart/2018/5/layout/IconLeafLabelList"/>
    <dgm:cxn modelId="{36CCF4CC-C7F0-4051-86EB-9753D1F4F03B}" type="presParOf" srcId="{25205FEE-BA6F-4D79-A804-27927ED1DFF2}" destId="{7B39436F-0AF2-4671-8DCC-D1F1C90A39AC}" srcOrd="3" destOrd="0" presId="urn:microsoft.com/office/officeart/2018/5/layout/IconLeafLabelList"/>
    <dgm:cxn modelId="{EC81DF07-CE45-4603-8611-AE78624AB0D1}" type="presParOf" srcId="{25205FEE-BA6F-4D79-A804-27927ED1DFF2}" destId="{B0BC80C9-AB46-458E-A47D-3C89F5841915}" srcOrd="4" destOrd="0" presId="urn:microsoft.com/office/officeart/2018/5/layout/IconLeafLabelList"/>
    <dgm:cxn modelId="{4A0677BE-D26D-41B6-8E2C-C1A5DCDD9D54}" type="presParOf" srcId="{B0BC80C9-AB46-458E-A47D-3C89F5841915}" destId="{1C427467-C105-4079-A621-85D7D20385A9}" srcOrd="0" destOrd="0" presId="urn:microsoft.com/office/officeart/2018/5/layout/IconLeafLabelList"/>
    <dgm:cxn modelId="{F8A7F103-3BA3-4350-9EC1-63147B6B0201}" type="presParOf" srcId="{B0BC80C9-AB46-458E-A47D-3C89F5841915}" destId="{4985D7BE-344D-4B81-AB2F-0D2E860E5295}" srcOrd="1" destOrd="0" presId="urn:microsoft.com/office/officeart/2018/5/layout/IconLeafLabelList"/>
    <dgm:cxn modelId="{98AC15E9-E565-4FBA-A614-7BDA79B5B56E}" type="presParOf" srcId="{B0BC80C9-AB46-458E-A47D-3C89F5841915}" destId="{D9440DE0-AC1B-4282-8378-CF1EDEBE6335}" srcOrd="2" destOrd="0" presId="urn:microsoft.com/office/officeart/2018/5/layout/IconLeafLabelList"/>
    <dgm:cxn modelId="{330AFC3F-906F-4FC9-BA08-36EC2136E590}" type="presParOf" srcId="{B0BC80C9-AB46-458E-A47D-3C89F5841915}" destId="{48EA64BC-5028-478F-9134-B57AFA7580A0}" srcOrd="3" destOrd="0" presId="urn:microsoft.com/office/officeart/2018/5/layout/IconLeafLabelList"/>
    <dgm:cxn modelId="{54140637-E793-4496-8AEA-EDAADA78CD41}" type="presParOf" srcId="{25205FEE-BA6F-4D79-A804-27927ED1DFF2}" destId="{4790BE9C-2FE1-4C8D-A859-3558575901CB}" srcOrd="5" destOrd="0" presId="urn:microsoft.com/office/officeart/2018/5/layout/IconLeafLabelList"/>
    <dgm:cxn modelId="{DC793972-ACA3-4290-B01B-B6AB8CDAE474}" type="presParOf" srcId="{25205FEE-BA6F-4D79-A804-27927ED1DFF2}" destId="{3B9C003F-E64D-4FCC-860F-DE3EC94BF999}" srcOrd="6" destOrd="0" presId="urn:microsoft.com/office/officeart/2018/5/layout/IconLeafLabelList"/>
    <dgm:cxn modelId="{E98398C6-905A-49A8-A8BC-19AE257AFD5C}" type="presParOf" srcId="{3B9C003F-E64D-4FCC-860F-DE3EC94BF999}" destId="{1CA93425-44FF-4712-93B2-3BA54C1AA0C0}" srcOrd="0" destOrd="0" presId="urn:microsoft.com/office/officeart/2018/5/layout/IconLeafLabelList"/>
    <dgm:cxn modelId="{FD8295B0-E6CF-4814-B1F8-2FDDFC07B74C}" type="presParOf" srcId="{3B9C003F-E64D-4FCC-860F-DE3EC94BF999}" destId="{504D5E3A-0A8E-4553-89B4-61619257F190}" srcOrd="1" destOrd="0" presId="urn:microsoft.com/office/officeart/2018/5/layout/IconLeafLabelList"/>
    <dgm:cxn modelId="{6FA74B26-78F4-44BD-9D4E-5E9607C1617A}" type="presParOf" srcId="{3B9C003F-E64D-4FCC-860F-DE3EC94BF999}" destId="{4436F0AE-41AD-4CF0-9CCA-6ED5DEC7809B}" srcOrd="2" destOrd="0" presId="urn:microsoft.com/office/officeart/2018/5/layout/IconLeafLabelList"/>
    <dgm:cxn modelId="{DE889780-F11B-40A7-A408-40E6A9D65963}" type="presParOf" srcId="{3B9C003F-E64D-4FCC-860F-DE3EC94BF999}" destId="{8B96544F-1EB7-4B9A-8212-2956BFF0691B}"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41C827-0A7E-4A2C-874A-97D7382780BB}" type="doc">
      <dgm:prSet loTypeId="urn:microsoft.com/office/officeart/2005/8/layout/default" loCatId="list" qsTypeId="urn:microsoft.com/office/officeart/2005/8/quickstyle/simple4" qsCatId="simple" csTypeId="urn:microsoft.com/office/officeart/2005/8/colors/colorful5" csCatId="colorful"/>
      <dgm:spPr/>
      <dgm:t>
        <a:bodyPr/>
        <a:lstStyle/>
        <a:p>
          <a:endParaRPr lang="en-US"/>
        </a:p>
      </dgm:t>
    </dgm:pt>
    <dgm:pt modelId="{30BE033E-6B9F-4983-9ADC-90E8F8CC26AD}">
      <dgm:prSet/>
      <dgm:spPr/>
      <dgm:t>
        <a:bodyPr/>
        <a:lstStyle/>
        <a:p>
          <a:r>
            <a:rPr lang="en-IN"/>
            <a:t>Gender of the respondent</a:t>
          </a:r>
          <a:endParaRPr lang="en-US"/>
        </a:p>
      </dgm:t>
    </dgm:pt>
    <dgm:pt modelId="{16D21C8B-D4E3-4652-AF7E-3E47B115A1BF}" type="parTrans" cxnId="{031C0367-EB2E-4D70-ABBB-788326F48E19}">
      <dgm:prSet/>
      <dgm:spPr/>
      <dgm:t>
        <a:bodyPr/>
        <a:lstStyle/>
        <a:p>
          <a:endParaRPr lang="en-US"/>
        </a:p>
      </dgm:t>
    </dgm:pt>
    <dgm:pt modelId="{7A70D17E-8AEC-4612-B160-D15201E1C2F6}" type="sibTrans" cxnId="{031C0367-EB2E-4D70-ABBB-788326F48E19}">
      <dgm:prSet/>
      <dgm:spPr/>
      <dgm:t>
        <a:bodyPr/>
        <a:lstStyle/>
        <a:p>
          <a:endParaRPr lang="en-US"/>
        </a:p>
      </dgm:t>
    </dgm:pt>
    <dgm:pt modelId="{57EAE0AE-5723-4A11-9265-8E1C3883AED4}">
      <dgm:prSet/>
      <dgm:spPr/>
      <dgm:t>
        <a:bodyPr/>
        <a:lstStyle/>
        <a:p>
          <a:r>
            <a:rPr lang="en-IN"/>
            <a:t>What browser do you run on your device to access the website?</a:t>
          </a:r>
          <a:endParaRPr lang="en-US"/>
        </a:p>
      </dgm:t>
    </dgm:pt>
    <dgm:pt modelId="{A7357956-68A6-4B3E-BFDE-797F644DB636}" type="parTrans" cxnId="{E16B47BA-B9C2-4EC8-BF16-F9D53DD4D497}">
      <dgm:prSet/>
      <dgm:spPr/>
      <dgm:t>
        <a:bodyPr/>
        <a:lstStyle/>
        <a:p>
          <a:endParaRPr lang="en-US"/>
        </a:p>
      </dgm:t>
    </dgm:pt>
    <dgm:pt modelId="{767DBCDF-48F5-4D8D-9105-9D08729629D8}" type="sibTrans" cxnId="{E16B47BA-B9C2-4EC8-BF16-F9D53DD4D497}">
      <dgm:prSet/>
      <dgm:spPr/>
      <dgm:t>
        <a:bodyPr/>
        <a:lstStyle/>
        <a:p>
          <a:endParaRPr lang="en-US"/>
        </a:p>
      </dgm:t>
    </dgm:pt>
    <dgm:pt modelId="{750550CF-101A-4D2E-B065-D7751A4F1BA9}">
      <dgm:prSet/>
      <dgm:spPr/>
      <dgm:t>
        <a:bodyPr/>
        <a:lstStyle/>
        <a:p>
          <a:r>
            <a:rPr lang="en-IN"/>
            <a:t>Which device do you use to access the online shopping?</a:t>
          </a:r>
          <a:endParaRPr lang="en-US"/>
        </a:p>
      </dgm:t>
    </dgm:pt>
    <dgm:pt modelId="{1485C2B2-BCA3-4487-BD47-118DFEDC457C}" type="parTrans" cxnId="{E4A97BD4-C98F-4DE8-B322-B79D6A20BF2D}">
      <dgm:prSet/>
      <dgm:spPr/>
      <dgm:t>
        <a:bodyPr/>
        <a:lstStyle/>
        <a:p>
          <a:endParaRPr lang="en-US"/>
        </a:p>
      </dgm:t>
    </dgm:pt>
    <dgm:pt modelId="{54706A58-5BA8-493B-AA30-DB4582F3B9DA}" type="sibTrans" cxnId="{E4A97BD4-C98F-4DE8-B322-B79D6A20BF2D}">
      <dgm:prSet/>
      <dgm:spPr/>
      <dgm:t>
        <a:bodyPr/>
        <a:lstStyle/>
        <a:p>
          <a:endParaRPr lang="en-US"/>
        </a:p>
      </dgm:t>
    </dgm:pt>
    <dgm:pt modelId="{3E13A647-8521-45F8-A2A7-0E43803CD3DF}">
      <dgm:prSet/>
      <dgm:spPr/>
      <dgm:t>
        <a:bodyPr/>
        <a:lstStyle/>
        <a:p>
          <a:r>
            <a:rPr lang="en-IN"/>
            <a:t>Which of the Indian online retailer would you recommend to a friend?</a:t>
          </a:r>
          <a:endParaRPr lang="en-US"/>
        </a:p>
      </dgm:t>
    </dgm:pt>
    <dgm:pt modelId="{2F6276DE-2D93-4DD9-80D1-621E010220B1}" type="parTrans" cxnId="{A3D39254-D23E-4236-B5B1-0F4F3CCCC504}">
      <dgm:prSet/>
      <dgm:spPr/>
      <dgm:t>
        <a:bodyPr/>
        <a:lstStyle/>
        <a:p>
          <a:endParaRPr lang="en-US"/>
        </a:p>
      </dgm:t>
    </dgm:pt>
    <dgm:pt modelId="{7B3C7F72-170E-4B2D-BCD5-BDF12FD0F464}" type="sibTrans" cxnId="{A3D39254-D23E-4236-B5B1-0F4F3CCCC504}">
      <dgm:prSet/>
      <dgm:spPr/>
      <dgm:t>
        <a:bodyPr/>
        <a:lstStyle/>
        <a:p>
          <a:endParaRPr lang="en-US"/>
        </a:p>
      </dgm:t>
    </dgm:pt>
    <dgm:pt modelId="{69EBCFD5-2038-44C6-9AE5-3A13F7F44BD2}">
      <dgm:prSet/>
      <dgm:spPr/>
      <dgm:t>
        <a:bodyPr/>
        <a:lstStyle/>
        <a:p>
          <a:r>
            <a:rPr lang="en-IN"/>
            <a:t>Quickness to complete purchase</a:t>
          </a:r>
          <a:endParaRPr lang="en-US"/>
        </a:p>
      </dgm:t>
    </dgm:pt>
    <dgm:pt modelId="{1E4E961B-C949-427C-BDDA-8FFE62ADB451}" type="parTrans" cxnId="{61D28405-8220-4D21-918B-F9DF8F4BAF03}">
      <dgm:prSet/>
      <dgm:spPr/>
      <dgm:t>
        <a:bodyPr/>
        <a:lstStyle/>
        <a:p>
          <a:endParaRPr lang="en-US"/>
        </a:p>
      </dgm:t>
    </dgm:pt>
    <dgm:pt modelId="{C00B28EF-D415-4FFC-92A9-5FC0799A6C5B}" type="sibTrans" cxnId="{61D28405-8220-4D21-918B-F9DF8F4BAF03}">
      <dgm:prSet/>
      <dgm:spPr/>
      <dgm:t>
        <a:bodyPr/>
        <a:lstStyle/>
        <a:p>
          <a:endParaRPr lang="en-US"/>
        </a:p>
      </dgm:t>
    </dgm:pt>
    <dgm:pt modelId="{8A7654DE-BF4E-43B6-A11D-328D95FCE37B}">
      <dgm:prSet/>
      <dgm:spPr/>
      <dgm:t>
        <a:bodyPr/>
        <a:lstStyle/>
        <a:p>
          <a:r>
            <a:rPr lang="en-IN"/>
            <a:t>Speedy order delivery</a:t>
          </a:r>
          <a:endParaRPr lang="en-US"/>
        </a:p>
      </dgm:t>
    </dgm:pt>
    <dgm:pt modelId="{D0C6577E-7E55-4C41-A7B6-47D17CEC56BD}" type="parTrans" cxnId="{B258780A-58C8-4A50-AFCB-8E384895B16A}">
      <dgm:prSet/>
      <dgm:spPr/>
      <dgm:t>
        <a:bodyPr/>
        <a:lstStyle/>
        <a:p>
          <a:endParaRPr lang="en-US"/>
        </a:p>
      </dgm:t>
    </dgm:pt>
    <dgm:pt modelId="{73F51476-8103-4ADC-AE31-E58BDFDBD0C8}" type="sibTrans" cxnId="{B258780A-58C8-4A50-AFCB-8E384895B16A}">
      <dgm:prSet/>
      <dgm:spPr/>
      <dgm:t>
        <a:bodyPr/>
        <a:lstStyle/>
        <a:p>
          <a:endParaRPr lang="en-US"/>
        </a:p>
      </dgm:t>
    </dgm:pt>
    <dgm:pt modelId="{E252B59B-4DAE-4AE5-94E5-E1CEE0E0BAF1}">
      <dgm:prSet/>
      <dgm:spPr/>
      <dgm:t>
        <a:bodyPr/>
        <a:lstStyle/>
        <a:p>
          <a:r>
            <a:rPr lang="en-IN"/>
            <a:t>Presence of online assistance through multi-channel</a:t>
          </a:r>
          <a:endParaRPr lang="en-US"/>
        </a:p>
      </dgm:t>
    </dgm:pt>
    <dgm:pt modelId="{72C881FF-311A-47B6-B168-6A77FA0C4AA8}" type="parTrans" cxnId="{5641EE58-625C-4697-81DB-411CF0A6C53E}">
      <dgm:prSet/>
      <dgm:spPr/>
      <dgm:t>
        <a:bodyPr/>
        <a:lstStyle/>
        <a:p>
          <a:endParaRPr lang="en-US"/>
        </a:p>
      </dgm:t>
    </dgm:pt>
    <dgm:pt modelId="{A333615E-D22D-42C6-860E-494EE118D86C}" type="sibTrans" cxnId="{5641EE58-625C-4697-81DB-411CF0A6C53E}">
      <dgm:prSet/>
      <dgm:spPr/>
      <dgm:t>
        <a:bodyPr/>
        <a:lstStyle/>
        <a:p>
          <a:endParaRPr lang="en-US"/>
        </a:p>
      </dgm:t>
    </dgm:pt>
    <dgm:pt modelId="{6788747E-4A7F-4E69-9B2C-B790CBCB4D0F}">
      <dgm:prSet/>
      <dgm:spPr/>
      <dgm:t>
        <a:bodyPr/>
        <a:lstStyle/>
        <a:p>
          <a:r>
            <a:rPr lang="en-IN"/>
            <a:t>Getting value for money spent</a:t>
          </a:r>
          <a:endParaRPr lang="en-US"/>
        </a:p>
      </dgm:t>
    </dgm:pt>
    <dgm:pt modelId="{5B498803-961B-4BBA-A7CC-56DA4E4F4BF8}" type="parTrans" cxnId="{97668180-1F84-42E6-982D-977A6A8DAFF3}">
      <dgm:prSet/>
      <dgm:spPr/>
      <dgm:t>
        <a:bodyPr/>
        <a:lstStyle/>
        <a:p>
          <a:endParaRPr lang="en-US"/>
        </a:p>
      </dgm:t>
    </dgm:pt>
    <dgm:pt modelId="{40716F29-BBCC-47EA-BE45-6238C8940409}" type="sibTrans" cxnId="{97668180-1F84-42E6-982D-977A6A8DAFF3}">
      <dgm:prSet/>
      <dgm:spPr/>
      <dgm:t>
        <a:bodyPr/>
        <a:lstStyle/>
        <a:p>
          <a:endParaRPr lang="en-US"/>
        </a:p>
      </dgm:t>
    </dgm:pt>
    <dgm:pt modelId="{754484E4-8EC4-4576-96A3-B8820DDD8888}">
      <dgm:prSet/>
      <dgm:spPr/>
      <dgm:t>
        <a:bodyPr/>
        <a:lstStyle/>
        <a:p>
          <a:r>
            <a:rPr lang="en-IN"/>
            <a:t>Return and replacement policy of the e-tailer is important for purchase decision</a:t>
          </a:r>
          <a:endParaRPr lang="en-US"/>
        </a:p>
      </dgm:t>
    </dgm:pt>
    <dgm:pt modelId="{8A517F65-7263-40BB-91A4-14BF51E1EA19}" type="parTrans" cxnId="{A6AE8D95-0E6C-4CFA-994A-A59D20D40A76}">
      <dgm:prSet/>
      <dgm:spPr/>
      <dgm:t>
        <a:bodyPr/>
        <a:lstStyle/>
        <a:p>
          <a:endParaRPr lang="en-US"/>
        </a:p>
      </dgm:t>
    </dgm:pt>
    <dgm:pt modelId="{AC4321A7-DADD-4D94-92BE-54CC3C7178EB}" type="sibTrans" cxnId="{A6AE8D95-0E6C-4CFA-994A-A59D20D40A76}">
      <dgm:prSet/>
      <dgm:spPr/>
      <dgm:t>
        <a:bodyPr/>
        <a:lstStyle/>
        <a:p>
          <a:endParaRPr lang="en-US"/>
        </a:p>
      </dgm:t>
    </dgm:pt>
    <dgm:pt modelId="{ADBD196D-ABD4-44C4-9A83-7B83AC6D3E40}">
      <dgm:prSet/>
      <dgm:spPr/>
      <dgm:t>
        <a:bodyPr/>
        <a:lstStyle/>
        <a:p>
          <a:r>
            <a:rPr lang="en-IN"/>
            <a:t>Shopping online is convenient and flexible</a:t>
          </a:r>
          <a:endParaRPr lang="en-US"/>
        </a:p>
      </dgm:t>
    </dgm:pt>
    <dgm:pt modelId="{850FF366-8D24-4A16-ABA7-57DF6646928A}" type="parTrans" cxnId="{00B4926A-ACE7-4F2E-A0B0-DAD4DCF436ED}">
      <dgm:prSet/>
      <dgm:spPr/>
      <dgm:t>
        <a:bodyPr/>
        <a:lstStyle/>
        <a:p>
          <a:endParaRPr lang="en-US"/>
        </a:p>
      </dgm:t>
    </dgm:pt>
    <dgm:pt modelId="{AE27E6B2-7B88-4ECE-B58D-82946F578B4B}" type="sibTrans" cxnId="{00B4926A-ACE7-4F2E-A0B0-DAD4DCF436ED}">
      <dgm:prSet/>
      <dgm:spPr/>
      <dgm:t>
        <a:bodyPr/>
        <a:lstStyle/>
        <a:p>
          <a:endParaRPr lang="en-US"/>
        </a:p>
      </dgm:t>
    </dgm:pt>
    <dgm:pt modelId="{ED322D79-EB88-4A87-8FA9-8B5AF999D47C}">
      <dgm:prSet/>
      <dgm:spPr/>
      <dgm:t>
        <a:bodyPr/>
        <a:lstStyle/>
        <a:p>
          <a:r>
            <a:rPr lang="en-IN"/>
            <a:t>Convenient Payment methods</a:t>
          </a:r>
          <a:endParaRPr lang="en-US"/>
        </a:p>
      </dgm:t>
    </dgm:pt>
    <dgm:pt modelId="{90DB012F-F9D0-4E49-9818-CEF25C0A989A}" type="parTrans" cxnId="{BED0E8B9-23FB-4D2E-8719-99C4B78913D0}">
      <dgm:prSet/>
      <dgm:spPr/>
      <dgm:t>
        <a:bodyPr/>
        <a:lstStyle/>
        <a:p>
          <a:endParaRPr lang="en-US"/>
        </a:p>
      </dgm:t>
    </dgm:pt>
    <dgm:pt modelId="{D4CD52D9-BDA7-4F24-BFBE-1BEB0E6FB5AB}" type="sibTrans" cxnId="{BED0E8B9-23FB-4D2E-8719-99C4B78913D0}">
      <dgm:prSet/>
      <dgm:spPr/>
      <dgm:t>
        <a:bodyPr/>
        <a:lstStyle/>
        <a:p>
          <a:endParaRPr lang="en-US"/>
        </a:p>
      </dgm:t>
    </dgm:pt>
    <dgm:pt modelId="{83A43B61-69AC-4A4C-B2FB-12195BB90833}">
      <dgm:prSet/>
      <dgm:spPr/>
      <dgm:t>
        <a:bodyPr/>
        <a:lstStyle/>
        <a:p>
          <a:r>
            <a:rPr lang="en-IN"/>
            <a:t>User friendly Interface of the website</a:t>
          </a:r>
          <a:endParaRPr lang="en-US"/>
        </a:p>
      </dgm:t>
    </dgm:pt>
    <dgm:pt modelId="{C17BE477-60A5-4EF0-8C8A-6598756FDDF3}" type="parTrans" cxnId="{CC3B055D-CE22-4559-AA84-89F182A22548}">
      <dgm:prSet/>
      <dgm:spPr/>
      <dgm:t>
        <a:bodyPr/>
        <a:lstStyle/>
        <a:p>
          <a:endParaRPr lang="en-US"/>
        </a:p>
      </dgm:t>
    </dgm:pt>
    <dgm:pt modelId="{F5538366-2E3D-4E5B-9253-0882DCF713B4}" type="sibTrans" cxnId="{CC3B055D-CE22-4559-AA84-89F182A22548}">
      <dgm:prSet/>
      <dgm:spPr/>
      <dgm:t>
        <a:bodyPr/>
        <a:lstStyle/>
        <a:p>
          <a:endParaRPr lang="en-US"/>
        </a:p>
      </dgm:t>
    </dgm:pt>
    <dgm:pt modelId="{72955165-2728-46B4-8E2C-5BBAE6873209}" type="pres">
      <dgm:prSet presAssocID="{C141C827-0A7E-4A2C-874A-97D7382780BB}" presName="diagram" presStyleCnt="0">
        <dgm:presLayoutVars>
          <dgm:dir/>
          <dgm:resizeHandles val="exact"/>
        </dgm:presLayoutVars>
      </dgm:prSet>
      <dgm:spPr/>
    </dgm:pt>
    <dgm:pt modelId="{7FD2208E-51C6-4CC6-B4E3-ECBAF9E5FF39}" type="pres">
      <dgm:prSet presAssocID="{30BE033E-6B9F-4983-9ADC-90E8F8CC26AD}" presName="node" presStyleLbl="node1" presStyleIdx="0" presStyleCnt="12">
        <dgm:presLayoutVars>
          <dgm:bulletEnabled val="1"/>
        </dgm:presLayoutVars>
      </dgm:prSet>
      <dgm:spPr/>
    </dgm:pt>
    <dgm:pt modelId="{4860DE32-0D92-49CD-952C-47E12368C4B9}" type="pres">
      <dgm:prSet presAssocID="{7A70D17E-8AEC-4612-B160-D15201E1C2F6}" presName="sibTrans" presStyleCnt="0"/>
      <dgm:spPr/>
    </dgm:pt>
    <dgm:pt modelId="{7BB80F8B-E6B5-4797-8FA9-992D7C8A5F7E}" type="pres">
      <dgm:prSet presAssocID="{57EAE0AE-5723-4A11-9265-8E1C3883AED4}" presName="node" presStyleLbl="node1" presStyleIdx="1" presStyleCnt="12">
        <dgm:presLayoutVars>
          <dgm:bulletEnabled val="1"/>
        </dgm:presLayoutVars>
      </dgm:prSet>
      <dgm:spPr/>
    </dgm:pt>
    <dgm:pt modelId="{96DC39CB-1FFA-4443-972A-6650334EA942}" type="pres">
      <dgm:prSet presAssocID="{767DBCDF-48F5-4D8D-9105-9D08729629D8}" presName="sibTrans" presStyleCnt="0"/>
      <dgm:spPr/>
    </dgm:pt>
    <dgm:pt modelId="{FE9E6898-57DE-48BF-8054-03D3A809CED7}" type="pres">
      <dgm:prSet presAssocID="{750550CF-101A-4D2E-B065-D7751A4F1BA9}" presName="node" presStyleLbl="node1" presStyleIdx="2" presStyleCnt="12">
        <dgm:presLayoutVars>
          <dgm:bulletEnabled val="1"/>
        </dgm:presLayoutVars>
      </dgm:prSet>
      <dgm:spPr/>
    </dgm:pt>
    <dgm:pt modelId="{71FF5C1B-524A-4939-B774-D4648A3C8B0B}" type="pres">
      <dgm:prSet presAssocID="{54706A58-5BA8-493B-AA30-DB4582F3B9DA}" presName="sibTrans" presStyleCnt="0"/>
      <dgm:spPr/>
    </dgm:pt>
    <dgm:pt modelId="{93BDE8B7-7ADD-42D8-9EA8-033AE2640692}" type="pres">
      <dgm:prSet presAssocID="{3E13A647-8521-45F8-A2A7-0E43803CD3DF}" presName="node" presStyleLbl="node1" presStyleIdx="3" presStyleCnt="12">
        <dgm:presLayoutVars>
          <dgm:bulletEnabled val="1"/>
        </dgm:presLayoutVars>
      </dgm:prSet>
      <dgm:spPr/>
    </dgm:pt>
    <dgm:pt modelId="{0D5CC556-9E3F-4A3D-8683-93702665AE34}" type="pres">
      <dgm:prSet presAssocID="{7B3C7F72-170E-4B2D-BCD5-BDF12FD0F464}" presName="sibTrans" presStyleCnt="0"/>
      <dgm:spPr/>
    </dgm:pt>
    <dgm:pt modelId="{A788A8ED-FC44-4139-9C37-234BB6861D31}" type="pres">
      <dgm:prSet presAssocID="{69EBCFD5-2038-44C6-9AE5-3A13F7F44BD2}" presName="node" presStyleLbl="node1" presStyleIdx="4" presStyleCnt="12">
        <dgm:presLayoutVars>
          <dgm:bulletEnabled val="1"/>
        </dgm:presLayoutVars>
      </dgm:prSet>
      <dgm:spPr/>
    </dgm:pt>
    <dgm:pt modelId="{F7036596-FC44-4087-9153-9C46B6CDF09F}" type="pres">
      <dgm:prSet presAssocID="{C00B28EF-D415-4FFC-92A9-5FC0799A6C5B}" presName="sibTrans" presStyleCnt="0"/>
      <dgm:spPr/>
    </dgm:pt>
    <dgm:pt modelId="{D027270E-F330-4147-B4F1-81B9AC02F104}" type="pres">
      <dgm:prSet presAssocID="{8A7654DE-BF4E-43B6-A11D-328D95FCE37B}" presName="node" presStyleLbl="node1" presStyleIdx="5" presStyleCnt="12">
        <dgm:presLayoutVars>
          <dgm:bulletEnabled val="1"/>
        </dgm:presLayoutVars>
      </dgm:prSet>
      <dgm:spPr/>
    </dgm:pt>
    <dgm:pt modelId="{641DF2B9-26FC-44B6-8210-E2CD063E0F97}" type="pres">
      <dgm:prSet presAssocID="{73F51476-8103-4ADC-AE31-E58BDFDBD0C8}" presName="sibTrans" presStyleCnt="0"/>
      <dgm:spPr/>
    </dgm:pt>
    <dgm:pt modelId="{F7215C7C-7409-4E5D-95A9-1A6649D381D8}" type="pres">
      <dgm:prSet presAssocID="{E252B59B-4DAE-4AE5-94E5-E1CEE0E0BAF1}" presName="node" presStyleLbl="node1" presStyleIdx="6" presStyleCnt="12">
        <dgm:presLayoutVars>
          <dgm:bulletEnabled val="1"/>
        </dgm:presLayoutVars>
      </dgm:prSet>
      <dgm:spPr/>
    </dgm:pt>
    <dgm:pt modelId="{6AFAB976-18B5-4441-A88E-481EFAA670B0}" type="pres">
      <dgm:prSet presAssocID="{A333615E-D22D-42C6-860E-494EE118D86C}" presName="sibTrans" presStyleCnt="0"/>
      <dgm:spPr/>
    </dgm:pt>
    <dgm:pt modelId="{F3166030-FD40-4C69-8AA4-DF0D8159C565}" type="pres">
      <dgm:prSet presAssocID="{6788747E-4A7F-4E69-9B2C-B790CBCB4D0F}" presName="node" presStyleLbl="node1" presStyleIdx="7" presStyleCnt="12">
        <dgm:presLayoutVars>
          <dgm:bulletEnabled val="1"/>
        </dgm:presLayoutVars>
      </dgm:prSet>
      <dgm:spPr/>
    </dgm:pt>
    <dgm:pt modelId="{62FF98D5-975F-4509-8436-DB7FCA6EB72B}" type="pres">
      <dgm:prSet presAssocID="{40716F29-BBCC-47EA-BE45-6238C8940409}" presName="sibTrans" presStyleCnt="0"/>
      <dgm:spPr/>
    </dgm:pt>
    <dgm:pt modelId="{B561FECE-45B2-4E81-8584-5916E73DC442}" type="pres">
      <dgm:prSet presAssocID="{754484E4-8EC4-4576-96A3-B8820DDD8888}" presName="node" presStyleLbl="node1" presStyleIdx="8" presStyleCnt="12">
        <dgm:presLayoutVars>
          <dgm:bulletEnabled val="1"/>
        </dgm:presLayoutVars>
      </dgm:prSet>
      <dgm:spPr/>
    </dgm:pt>
    <dgm:pt modelId="{34B776A1-6D2A-4AFE-A121-A178DD1DC51A}" type="pres">
      <dgm:prSet presAssocID="{AC4321A7-DADD-4D94-92BE-54CC3C7178EB}" presName="sibTrans" presStyleCnt="0"/>
      <dgm:spPr/>
    </dgm:pt>
    <dgm:pt modelId="{2930988B-5346-42D4-BBC2-C828689E5349}" type="pres">
      <dgm:prSet presAssocID="{ADBD196D-ABD4-44C4-9A83-7B83AC6D3E40}" presName="node" presStyleLbl="node1" presStyleIdx="9" presStyleCnt="12">
        <dgm:presLayoutVars>
          <dgm:bulletEnabled val="1"/>
        </dgm:presLayoutVars>
      </dgm:prSet>
      <dgm:spPr/>
    </dgm:pt>
    <dgm:pt modelId="{D005035C-D8C6-467F-B76C-5C8E7E1097A9}" type="pres">
      <dgm:prSet presAssocID="{AE27E6B2-7B88-4ECE-B58D-82946F578B4B}" presName="sibTrans" presStyleCnt="0"/>
      <dgm:spPr/>
    </dgm:pt>
    <dgm:pt modelId="{1F378428-134D-42E3-9717-E14D108D4C1B}" type="pres">
      <dgm:prSet presAssocID="{ED322D79-EB88-4A87-8FA9-8B5AF999D47C}" presName="node" presStyleLbl="node1" presStyleIdx="10" presStyleCnt="12">
        <dgm:presLayoutVars>
          <dgm:bulletEnabled val="1"/>
        </dgm:presLayoutVars>
      </dgm:prSet>
      <dgm:spPr/>
    </dgm:pt>
    <dgm:pt modelId="{086BEF4A-040D-4F98-B932-2E54C895541D}" type="pres">
      <dgm:prSet presAssocID="{D4CD52D9-BDA7-4F24-BFBE-1BEB0E6FB5AB}" presName="sibTrans" presStyleCnt="0"/>
      <dgm:spPr/>
    </dgm:pt>
    <dgm:pt modelId="{619CC244-23D7-4FED-B451-CF25DD4EFDBF}" type="pres">
      <dgm:prSet presAssocID="{83A43B61-69AC-4A4C-B2FB-12195BB90833}" presName="node" presStyleLbl="node1" presStyleIdx="11" presStyleCnt="12">
        <dgm:presLayoutVars>
          <dgm:bulletEnabled val="1"/>
        </dgm:presLayoutVars>
      </dgm:prSet>
      <dgm:spPr/>
    </dgm:pt>
  </dgm:ptLst>
  <dgm:cxnLst>
    <dgm:cxn modelId="{61D28405-8220-4D21-918B-F9DF8F4BAF03}" srcId="{C141C827-0A7E-4A2C-874A-97D7382780BB}" destId="{69EBCFD5-2038-44C6-9AE5-3A13F7F44BD2}" srcOrd="4" destOrd="0" parTransId="{1E4E961B-C949-427C-BDDA-8FFE62ADB451}" sibTransId="{C00B28EF-D415-4FFC-92A9-5FC0799A6C5B}"/>
    <dgm:cxn modelId="{B258780A-58C8-4A50-AFCB-8E384895B16A}" srcId="{C141C827-0A7E-4A2C-874A-97D7382780BB}" destId="{8A7654DE-BF4E-43B6-A11D-328D95FCE37B}" srcOrd="5" destOrd="0" parTransId="{D0C6577E-7E55-4C41-A7B6-47D17CEC56BD}" sibTransId="{73F51476-8103-4ADC-AE31-E58BDFDBD0C8}"/>
    <dgm:cxn modelId="{D81DBA10-0DE9-4918-91E9-F637B7683114}" type="presOf" srcId="{3E13A647-8521-45F8-A2A7-0E43803CD3DF}" destId="{93BDE8B7-7ADD-42D8-9EA8-033AE2640692}" srcOrd="0" destOrd="0" presId="urn:microsoft.com/office/officeart/2005/8/layout/default"/>
    <dgm:cxn modelId="{191E4130-491F-4365-838A-970B91A92E8A}" type="presOf" srcId="{ADBD196D-ABD4-44C4-9A83-7B83AC6D3E40}" destId="{2930988B-5346-42D4-BBC2-C828689E5349}" srcOrd="0" destOrd="0" presId="urn:microsoft.com/office/officeart/2005/8/layout/default"/>
    <dgm:cxn modelId="{8EF4F035-D868-4AD2-A394-A141F9EC682D}" type="presOf" srcId="{83A43B61-69AC-4A4C-B2FB-12195BB90833}" destId="{619CC244-23D7-4FED-B451-CF25DD4EFDBF}" srcOrd="0" destOrd="0" presId="urn:microsoft.com/office/officeart/2005/8/layout/default"/>
    <dgm:cxn modelId="{CC3B055D-CE22-4559-AA84-89F182A22548}" srcId="{C141C827-0A7E-4A2C-874A-97D7382780BB}" destId="{83A43B61-69AC-4A4C-B2FB-12195BB90833}" srcOrd="11" destOrd="0" parTransId="{C17BE477-60A5-4EF0-8C8A-6598756FDDF3}" sibTransId="{F5538366-2E3D-4E5B-9253-0882DCF713B4}"/>
    <dgm:cxn modelId="{7D464961-C94C-4774-A801-DAE8A69DB28B}" type="presOf" srcId="{ED322D79-EB88-4A87-8FA9-8B5AF999D47C}" destId="{1F378428-134D-42E3-9717-E14D108D4C1B}" srcOrd="0" destOrd="0" presId="urn:microsoft.com/office/officeart/2005/8/layout/default"/>
    <dgm:cxn modelId="{8E687B43-C9C6-44D1-A463-DCD90B7494CE}" type="presOf" srcId="{750550CF-101A-4D2E-B065-D7751A4F1BA9}" destId="{FE9E6898-57DE-48BF-8054-03D3A809CED7}" srcOrd="0" destOrd="0" presId="urn:microsoft.com/office/officeart/2005/8/layout/default"/>
    <dgm:cxn modelId="{031C0367-EB2E-4D70-ABBB-788326F48E19}" srcId="{C141C827-0A7E-4A2C-874A-97D7382780BB}" destId="{30BE033E-6B9F-4983-9ADC-90E8F8CC26AD}" srcOrd="0" destOrd="0" parTransId="{16D21C8B-D4E3-4652-AF7E-3E47B115A1BF}" sibTransId="{7A70D17E-8AEC-4612-B160-D15201E1C2F6}"/>
    <dgm:cxn modelId="{14833A6A-A9FA-4A07-8589-3859F7283943}" type="presOf" srcId="{C141C827-0A7E-4A2C-874A-97D7382780BB}" destId="{72955165-2728-46B4-8E2C-5BBAE6873209}" srcOrd="0" destOrd="0" presId="urn:microsoft.com/office/officeart/2005/8/layout/default"/>
    <dgm:cxn modelId="{00B4926A-ACE7-4F2E-A0B0-DAD4DCF436ED}" srcId="{C141C827-0A7E-4A2C-874A-97D7382780BB}" destId="{ADBD196D-ABD4-44C4-9A83-7B83AC6D3E40}" srcOrd="9" destOrd="0" parTransId="{850FF366-8D24-4A16-ABA7-57DF6646928A}" sibTransId="{AE27E6B2-7B88-4ECE-B58D-82946F578B4B}"/>
    <dgm:cxn modelId="{0652B56C-036B-415F-8C9C-EF28ED653D10}" type="presOf" srcId="{6788747E-4A7F-4E69-9B2C-B790CBCB4D0F}" destId="{F3166030-FD40-4C69-8AA4-DF0D8159C565}" srcOrd="0" destOrd="0" presId="urn:microsoft.com/office/officeart/2005/8/layout/default"/>
    <dgm:cxn modelId="{C6101850-262B-4B82-90EA-5DCCC237C4C9}" type="presOf" srcId="{754484E4-8EC4-4576-96A3-B8820DDD8888}" destId="{B561FECE-45B2-4E81-8584-5916E73DC442}" srcOrd="0" destOrd="0" presId="urn:microsoft.com/office/officeart/2005/8/layout/default"/>
    <dgm:cxn modelId="{A3D39254-D23E-4236-B5B1-0F4F3CCCC504}" srcId="{C141C827-0A7E-4A2C-874A-97D7382780BB}" destId="{3E13A647-8521-45F8-A2A7-0E43803CD3DF}" srcOrd="3" destOrd="0" parTransId="{2F6276DE-2D93-4DD9-80D1-621E010220B1}" sibTransId="{7B3C7F72-170E-4B2D-BCD5-BDF12FD0F464}"/>
    <dgm:cxn modelId="{5641EE58-625C-4697-81DB-411CF0A6C53E}" srcId="{C141C827-0A7E-4A2C-874A-97D7382780BB}" destId="{E252B59B-4DAE-4AE5-94E5-E1CEE0E0BAF1}" srcOrd="6" destOrd="0" parTransId="{72C881FF-311A-47B6-B168-6A77FA0C4AA8}" sibTransId="{A333615E-D22D-42C6-860E-494EE118D86C}"/>
    <dgm:cxn modelId="{A5B6E87C-33D6-4F7C-8EC3-B087405E3A1D}" type="presOf" srcId="{69EBCFD5-2038-44C6-9AE5-3A13F7F44BD2}" destId="{A788A8ED-FC44-4139-9C37-234BB6861D31}" srcOrd="0" destOrd="0" presId="urn:microsoft.com/office/officeart/2005/8/layout/default"/>
    <dgm:cxn modelId="{77AE5F7F-04F1-40B7-A9D2-D7899BDB3D4E}" type="presOf" srcId="{8A7654DE-BF4E-43B6-A11D-328D95FCE37B}" destId="{D027270E-F330-4147-B4F1-81B9AC02F104}" srcOrd="0" destOrd="0" presId="urn:microsoft.com/office/officeart/2005/8/layout/default"/>
    <dgm:cxn modelId="{97668180-1F84-42E6-982D-977A6A8DAFF3}" srcId="{C141C827-0A7E-4A2C-874A-97D7382780BB}" destId="{6788747E-4A7F-4E69-9B2C-B790CBCB4D0F}" srcOrd="7" destOrd="0" parTransId="{5B498803-961B-4BBA-A7CC-56DA4E4F4BF8}" sibTransId="{40716F29-BBCC-47EA-BE45-6238C8940409}"/>
    <dgm:cxn modelId="{A6AE8D95-0E6C-4CFA-994A-A59D20D40A76}" srcId="{C141C827-0A7E-4A2C-874A-97D7382780BB}" destId="{754484E4-8EC4-4576-96A3-B8820DDD8888}" srcOrd="8" destOrd="0" parTransId="{8A517F65-7263-40BB-91A4-14BF51E1EA19}" sibTransId="{AC4321A7-DADD-4D94-92BE-54CC3C7178EB}"/>
    <dgm:cxn modelId="{96B8F7B2-3812-4E20-A9C3-2A9B9996B5F7}" type="presOf" srcId="{30BE033E-6B9F-4983-9ADC-90E8F8CC26AD}" destId="{7FD2208E-51C6-4CC6-B4E3-ECBAF9E5FF39}" srcOrd="0" destOrd="0" presId="urn:microsoft.com/office/officeart/2005/8/layout/default"/>
    <dgm:cxn modelId="{BED0E8B9-23FB-4D2E-8719-99C4B78913D0}" srcId="{C141C827-0A7E-4A2C-874A-97D7382780BB}" destId="{ED322D79-EB88-4A87-8FA9-8B5AF999D47C}" srcOrd="10" destOrd="0" parTransId="{90DB012F-F9D0-4E49-9818-CEF25C0A989A}" sibTransId="{D4CD52D9-BDA7-4F24-BFBE-1BEB0E6FB5AB}"/>
    <dgm:cxn modelId="{E16B47BA-B9C2-4EC8-BF16-F9D53DD4D497}" srcId="{C141C827-0A7E-4A2C-874A-97D7382780BB}" destId="{57EAE0AE-5723-4A11-9265-8E1C3883AED4}" srcOrd="1" destOrd="0" parTransId="{A7357956-68A6-4B3E-BFDE-797F644DB636}" sibTransId="{767DBCDF-48F5-4D8D-9105-9D08729629D8}"/>
    <dgm:cxn modelId="{49AE31C7-4996-4D5D-ADEB-44084177DFA5}" type="presOf" srcId="{57EAE0AE-5723-4A11-9265-8E1C3883AED4}" destId="{7BB80F8B-E6B5-4797-8FA9-992D7C8A5F7E}" srcOrd="0" destOrd="0" presId="urn:microsoft.com/office/officeart/2005/8/layout/default"/>
    <dgm:cxn modelId="{E4A97BD4-C98F-4DE8-B322-B79D6A20BF2D}" srcId="{C141C827-0A7E-4A2C-874A-97D7382780BB}" destId="{750550CF-101A-4D2E-B065-D7751A4F1BA9}" srcOrd="2" destOrd="0" parTransId="{1485C2B2-BCA3-4487-BD47-118DFEDC457C}" sibTransId="{54706A58-5BA8-493B-AA30-DB4582F3B9DA}"/>
    <dgm:cxn modelId="{D7B073F1-B739-4B36-A82A-A6600A07EAB2}" type="presOf" srcId="{E252B59B-4DAE-4AE5-94E5-E1CEE0E0BAF1}" destId="{F7215C7C-7409-4E5D-95A9-1A6649D381D8}" srcOrd="0" destOrd="0" presId="urn:microsoft.com/office/officeart/2005/8/layout/default"/>
    <dgm:cxn modelId="{AD748547-425F-4F07-BEF0-52CE82E63444}" type="presParOf" srcId="{72955165-2728-46B4-8E2C-5BBAE6873209}" destId="{7FD2208E-51C6-4CC6-B4E3-ECBAF9E5FF39}" srcOrd="0" destOrd="0" presId="urn:microsoft.com/office/officeart/2005/8/layout/default"/>
    <dgm:cxn modelId="{B27FBB77-DE5A-48A5-86C2-BDC45E0AB96F}" type="presParOf" srcId="{72955165-2728-46B4-8E2C-5BBAE6873209}" destId="{4860DE32-0D92-49CD-952C-47E12368C4B9}" srcOrd="1" destOrd="0" presId="urn:microsoft.com/office/officeart/2005/8/layout/default"/>
    <dgm:cxn modelId="{08C0BA48-DB81-46F8-8B81-64B2B646AD8F}" type="presParOf" srcId="{72955165-2728-46B4-8E2C-5BBAE6873209}" destId="{7BB80F8B-E6B5-4797-8FA9-992D7C8A5F7E}" srcOrd="2" destOrd="0" presId="urn:microsoft.com/office/officeart/2005/8/layout/default"/>
    <dgm:cxn modelId="{3553C8EB-CBAB-4E65-AF5E-56C5B98B508C}" type="presParOf" srcId="{72955165-2728-46B4-8E2C-5BBAE6873209}" destId="{96DC39CB-1FFA-4443-972A-6650334EA942}" srcOrd="3" destOrd="0" presId="urn:microsoft.com/office/officeart/2005/8/layout/default"/>
    <dgm:cxn modelId="{DC659983-E485-4F4C-93F3-811ADCA0723C}" type="presParOf" srcId="{72955165-2728-46B4-8E2C-5BBAE6873209}" destId="{FE9E6898-57DE-48BF-8054-03D3A809CED7}" srcOrd="4" destOrd="0" presId="urn:microsoft.com/office/officeart/2005/8/layout/default"/>
    <dgm:cxn modelId="{A42878B1-5689-4084-B6DC-859BEA6FF5A3}" type="presParOf" srcId="{72955165-2728-46B4-8E2C-5BBAE6873209}" destId="{71FF5C1B-524A-4939-B774-D4648A3C8B0B}" srcOrd="5" destOrd="0" presId="urn:microsoft.com/office/officeart/2005/8/layout/default"/>
    <dgm:cxn modelId="{CB17FE1A-9751-4853-B04A-690B47394BEB}" type="presParOf" srcId="{72955165-2728-46B4-8E2C-5BBAE6873209}" destId="{93BDE8B7-7ADD-42D8-9EA8-033AE2640692}" srcOrd="6" destOrd="0" presId="urn:microsoft.com/office/officeart/2005/8/layout/default"/>
    <dgm:cxn modelId="{AD99CC1F-FE7E-48AE-A077-E1CD6FBC73D6}" type="presParOf" srcId="{72955165-2728-46B4-8E2C-5BBAE6873209}" destId="{0D5CC556-9E3F-4A3D-8683-93702665AE34}" srcOrd="7" destOrd="0" presId="urn:microsoft.com/office/officeart/2005/8/layout/default"/>
    <dgm:cxn modelId="{301A620D-C6B2-4D3D-ACA8-314179A53AB7}" type="presParOf" srcId="{72955165-2728-46B4-8E2C-5BBAE6873209}" destId="{A788A8ED-FC44-4139-9C37-234BB6861D31}" srcOrd="8" destOrd="0" presId="urn:microsoft.com/office/officeart/2005/8/layout/default"/>
    <dgm:cxn modelId="{165F1AAC-B275-42B1-83EF-62FA5DCC1193}" type="presParOf" srcId="{72955165-2728-46B4-8E2C-5BBAE6873209}" destId="{F7036596-FC44-4087-9153-9C46B6CDF09F}" srcOrd="9" destOrd="0" presId="urn:microsoft.com/office/officeart/2005/8/layout/default"/>
    <dgm:cxn modelId="{2BEDE291-62CC-4B4A-AF20-5425FACAB8CD}" type="presParOf" srcId="{72955165-2728-46B4-8E2C-5BBAE6873209}" destId="{D027270E-F330-4147-B4F1-81B9AC02F104}" srcOrd="10" destOrd="0" presId="urn:microsoft.com/office/officeart/2005/8/layout/default"/>
    <dgm:cxn modelId="{256579ED-742E-418E-BAC0-673C186B1A4F}" type="presParOf" srcId="{72955165-2728-46B4-8E2C-5BBAE6873209}" destId="{641DF2B9-26FC-44B6-8210-E2CD063E0F97}" srcOrd="11" destOrd="0" presId="urn:microsoft.com/office/officeart/2005/8/layout/default"/>
    <dgm:cxn modelId="{FB63000B-0E09-44CC-9225-4B145F902020}" type="presParOf" srcId="{72955165-2728-46B4-8E2C-5BBAE6873209}" destId="{F7215C7C-7409-4E5D-95A9-1A6649D381D8}" srcOrd="12" destOrd="0" presId="urn:microsoft.com/office/officeart/2005/8/layout/default"/>
    <dgm:cxn modelId="{6A06A0CD-452D-4BD1-A1C4-45741561B7EE}" type="presParOf" srcId="{72955165-2728-46B4-8E2C-5BBAE6873209}" destId="{6AFAB976-18B5-4441-A88E-481EFAA670B0}" srcOrd="13" destOrd="0" presId="urn:microsoft.com/office/officeart/2005/8/layout/default"/>
    <dgm:cxn modelId="{C7A2F09C-5986-4880-A883-092C362B957A}" type="presParOf" srcId="{72955165-2728-46B4-8E2C-5BBAE6873209}" destId="{F3166030-FD40-4C69-8AA4-DF0D8159C565}" srcOrd="14" destOrd="0" presId="urn:microsoft.com/office/officeart/2005/8/layout/default"/>
    <dgm:cxn modelId="{3ABFC1E1-8886-4ECB-8D43-CA67D5C379DE}" type="presParOf" srcId="{72955165-2728-46B4-8E2C-5BBAE6873209}" destId="{62FF98D5-975F-4509-8436-DB7FCA6EB72B}" srcOrd="15" destOrd="0" presId="urn:microsoft.com/office/officeart/2005/8/layout/default"/>
    <dgm:cxn modelId="{55EAB667-4E26-42BD-8C1C-90BAD6253135}" type="presParOf" srcId="{72955165-2728-46B4-8E2C-5BBAE6873209}" destId="{B561FECE-45B2-4E81-8584-5916E73DC442}" srcOrd="16" destOrd="0" presId="urn:microsoft.com/office/officeart/2005/8/layout/default"/>
    <dgm:cxn modelId="{2EA3AEE1-2996-49F4-8C8E-506C4AC7C364}" type="presParOf" srcId="{72955165-2728-46B4-8E2C-5BBAE6873209}" destId="{34B776A1-6D2A-4AFE-A121-A178DD1DC51A}" srcOrd="17" destOrd="0" presId="urn:microsoft.com/office/officeart/2005/8/layout/default"/>
    <dgm:cxn modelId="{4D12ACF5-372A-409B-9111-1DDB9F270813}" type="presParOf" srcId="{72955165-2728-46B4-8E2C-5BBAE6873209}" destId="{2930988B-5346-42D4-BBC2-C828689E5349}" srcOrd="18" destOrd="0" presId="urn:microsoft.com/office/officeart/2005/8/layout/default"/>
    <dgm:cxn modelId="{DF8ED217-2866-417B-A936-6E202DABC2F3}" type="presParOf" srcId="{72955165-2728-46B4-8E2C-5BBAE6873209}" destId="{D005035C-D8C6-467F-B76C-5C8E7E1097A9}" srcOrd="19" destOrd="0" presId="urn:microsoft.com/office/officeart/2005/8/layout/default"/>
    <dgm:cxn modelId="{715B6C09-677E-464B-B522-219AD94E5453}" type="presParOf" srcId="{72955165-2728-46B4-8E2C-5BBAE6873209}" destId="{1F378428-134D-42E3-9717-E14D108D4C1B}" srcOrd="20" destOrd="0" presId="urn:microsoft.com/office/officeart/2005/8/layout/default"/>
    <dgm:cxn modelId="{99B8CE88-BFE3-4E83-91B6-AEB41B812C0F}" type="presParOf" srcId="{72955165-2728-46B4-8E2C-5BBAE6873209}" destId="{086BEF4A-040D-4F98-B932-2E54C895541D}" srcOrd="21" destOrd="0" presId="urn:microsoft.com/office/officeart/2005/8/layout/default"/>
    <dgm:cxn modelId="{60CA6091-A62D-4EF1-8ED5-A4233F81F78F}" type="presParOf" srcId="{72955165-2728-46B4-8E2C-5BBAE6873209}" destId="{619CC244-23D7-4FED-B451-CF25DD4EFDBF}" srcOrd="2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7B13F2C-DCC0-497E-A017-3BC23E4E48C4}"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35EA831E-297C-4D4A-B68D-599A1206A06F}">
      <dgm:prSet/>
      <dgm:spPr/>
      <dgm:t>
        <a:bodyPr/>
        <a:lstStyle/>
        <a:p>
          <a:r>
            <a:rPr lang="en-IN" b="1"/>
            <a:t>1) In people doing online shopping Females are more as compared to Males.</a:t>
          </a:r>
          <a:endParaRPr lang="en-US"/>
        </a:p>
      </dgm:t>
    </dgm:pt>
    <dgm:pt modelId="{EDAA0F32-5928-48FA-B146-1258E15CE6A7}" type="parTrans" cxnId="{5C877BB6-2273-4F6B-9681-4872FEF86412}">
      <dgm:prSet/>
      <dgm:spPr/>
      <dgm:t>
        <a:bodyPr/>
        <a:lstStyle/>
        <a:p>
          <a:endParaRPr lang="en-US"/>
        </a:p>
      </dgm:t>
    </dgm:pt>
    <dgm:pt modelId="{93E86F33-1665-4AE2-9BAD-E9DB8CC203B3}" type="sibTrans" cxnId="{5C877BB6-2273-4F6B-9681-4872FEF86412}">
      <dgm:prSet/>
      <dgm:spPr/>
      <dgm:t>
        <a:bodyPr/>
        <a:lstStyle/>
        <a:p>
          <a:endParaRPr lang="en-US"/>
        </a:p>
      </dgm:t>
    </dgm:pt>
    <dgm:pt modelId="{1C5C98A1-DEAC-4CDF-8A2C-365E47512F4B}">
      <dgm:prSet/>
      <dgm:spPr/>
      <dgm:t>
        <a:bodyPr/>
        <a:lstStyle/>
        <a:p>
          <a:r>
            <a:rPr lang="en-IN" b="1"/>
            <a:t>2) People in the age group from 21 to 50 are doing more online shopping as compared to other age groups.</a:t>
          </a:r>
          <a:endParaRPr lang="en-US"/>
        </a:p>
      </dgm:t>
    </dgm:pt>
    <dgm:pt modelId="{9B7D4C3D-39CA-420F-B46B-B646BC25DF47}" type="parTrans" cxnId="{4285CAA6-FB9B-4EEB-A24D-4ADD763851D3}">
      <dgm:prSet/>
      <dgm:spPr/>
      <dgm:t>
        <a:bodyPr/>
        <a:lstStyle/>
        <a:p>
          <a:endParaRPr lang="en-US"/>
        </a:p>
      </dgm:t>
    </dgm:pt>
    <dgm:pt modelId="{D5EEAA57-929B-4B36-9C6A-8AB28AF19B2D}" type="sibTrans" cxnId="{4285CAA6-FB9B-4EEB-A24D-4ADD763851D3}">
      <dgm:prSet/>
      <dgm:spPr/>
      <dgm:t>
        <a:bodyPr/>
        <a:lstStyle/>
        <a:p>
          <a:endParaRPr lang="en-US"/>
        </a:p>
      </dgm:t>
    </dgm:pt>
    <dgm:pt modelId="{E8FD75C3-76D9-416B-9C65-E3C7913E4F0C}">
      <dgm:prSet/>
      <dgm:spPr/>
      <dgm:t>
        <a:bodyPr/>
        <a:lstStyle/>
        <a:p>
          <a:r>
            <a:rPr lang="en-IN" b="1"/>
            <a:t>3) Delhi Topped in the city list where a greater number of people doing online shopping.</a:t>
          </a:r>
          <a:endParaRPr lang="en-US"/>
        </a:p>
      </dgm:t>
    </dgm:pt>
    <dgm:pt modelId="{7D1BA6E7-C96F-4550-97CD-7A2A50B314EC}" type="parTrans" cxnId="{357F1C8C-661E-42C5-AC9A-CA9E3F390FE5}">
      <dgm:prSet/>
      <dgm:spPr/>
      <dgm:t>
        <a:bodyPr/>
        <a:lstStyle/>
        <a:p>
          <a:endParaRPr lang="en-US"/>
        </a:p>
      </dgm:t>
    </dgm:pt>
    <dgm:pt modelId="{51D7DB48-3A9D-45BA-BBAD-4A6CFA7E6C52}" type="sibTrans" cxnId="{357F1C8C-661E-42C5-AC9A-CA9E3F390FE5}">
      <dgm:prSet/>
      <dgm:spPr/>
      <dgm:t>
        <a:bodyPr/>
        <a:lstStyle/>
        <a:p>
          <a:endParaRPr lang="en-US"/>
        </a:p>
      </dgm:t>
    </dgm:pt>
    <dgm:pt modelId="{DF38E31A-A0F4-44F0-8D4F-04D75CD8A4FF}">
      <dgm:prSet/>
      <dgm:spPr/>
      <dgm:t>
        <a:bodyPr/>
        <a:lstStyle/>
        <a:p>
          <a:r>
            <a:rPr lang="en-IN" b="1"/>
            <a:t>4) Mostly people are using mobile internet while shopping online.</a:t>
          </a:r>
          <a:endParaRPr lang="en-US"/>
        </a:p>
      </dgm:t>
    </dgm:pt>
    <dgm:pt modelId="{6FBCB351-ED9F-405A-828C-8992D78D3352}" type="parTrans" cxnId="{33A4FA4C-A68A-482D-9300-9CE0CA7A4BDB}">
      <dgm:prSet/>
      <dgm:spPr/>
      <dgm:t>
        <a:bodyPr/>
        <a:lstStyle/>
        <a:p>
          <a:endParaRPr lang="en-US"/>
        </a:p>
      </dgm:t>
    </dgm:pt>
    <dgm:pt modelId="{92B1EEEB-5A62-477E-8D86-85FACF6556EA}" type="sibTrans" cxnId="{33A4FA4C-A68A-482D-9300-9CE0CA7A4BDB}">
      <dgm:prSet/>
      <dgm:spPr/>
      <dgm:t>
        <a:bodyPr/>
        <a:lstStyle/>
        <a:p>
          <a:endParaRPr lang="en-US"/>
        </a:p>
      </dgm:t>
    </dgm:pt>
    <dgm:pt modelId="{9E488DFD-3B2D-4FAD-97CC-BE708F5B1192}">
      <dgm:prSet/>
      <dgm:spPr/>
      <dgm:t>
        <a:bodyPr/>
        <a:lstStyle/>
        <a:p>
          <a:r>
            <a:rPr lang="en-IN" b="1"/>
            <a:t>5) Mostly People are doing online shopping through smartphone.</a:t>
          </a:r>
          <a:endParaRPr lang="en-US"/>
        </a:p>
      </dgm:t>
    </dgm:pt>
    <dgm:pt modelId="{EC4641FD-C7DA-4686-A19D-E4BC0B49B464}" type="parTrans" cxnId="{99FB4271-4906-490D-B01D-6857326F7287}">
      <dgm:prSet/>
      <dgm:spPr/>
      <dgm:t>
        <a:bodyPr/>
        <a:lstStyle/>
        <a:p>
          <a:endParaRPr lang="en-US"/>
        </a:p>
      </dgm:t>
    </dgm:pt>
    <dgm:pt modelId="{34D10C78-1DFF-40B3-BC32-98D0EC8F08E2}" type="sibTrans" cxnId="{99FB4271-4906-490D-B01D-6857326F7287}">
      <dgm:prSet/>
      <dgm:spPr/>
      <dgm:t>
        <a:bodyPr/>
        <a:lstStyle/>
        <a:p>
          <a:endParaRPr lang="en-US"/>
        </a:p>
      </dgm:t>
    </dgm:pt>
    <dgm:pt modelId="{4A640C68-E9CA-4F75-8CE8-6876F88A3976}">
      <dgm:prSet/>
      <dgm:spPr/>
      <dgm:t>
        <a:bodyPr/>
        <a:lstStyle/>
        <a:p>
          <a:r>
            <a:rPr lang="en-IN" b="1"/>
            <a:t>6) People having windows as operating system(OS) have maximum count.</a:t>
          </a:r>
          <a:endParaRPr lang="en-US"/>
        </a:p>
      </dgm:t>
    </dgm:pt>
    <dgm:pt modelId="{ABB877C2-B4B8-472A-B62E-174FDD5BC424}" type="parTrans" cxnId="{D8CFC7DB-9BC6-488D-8C77-CC2A65D45BA3}">
      <dgm:prSet/>
      <dgm:spPr/>
      <dgm:t>
        <a:bodyPr/>
        <a:lstStyle/>
        <a:p>
          <a:endParaRPr lang="en-US"/>
        </a:p>
      </dgm:t>
    </dgm:pt>
    <dgm:pt modelId="{9950940C-B258-4D3E-A083-229394B98CAC}" type="sibTrans" cxnId="{D8CFC7DB-9BC6-488D-8C77-CC2A65D45BA3}">
      <dgm:prSet/>
      <dgm:spPr/>
      <dgm:t>
        <a:bodyPr/>
        <a:lstStyle/>
        <a:p>
          <a:endParaRPr lang="en-US"/>
        </a:p>
      </dgm:t>
    </dgm:pt>
    <dgm:pt modelId="{BDCB311D-9352-4792-96D6-967CF1B008B1}">
      <dgm:prSet/>
      <dgm:spPr/>
      <dgm:t>
        <a:bodyPr/>
        <a:lstStyle/>
        <a:p>
          <a:r>
            <a:rPr lang="en-IN" b="1"/>
            <a:t>7) Mostly people are choosing google chrome as browser to access the website</a:t>
          </a:r>
          <a:endParaRPr lang="en-US"/>
        </a:p>
      </dgm:t>
    </dgm:pt>
    <dgm:pt modelId="{9688EFAE-1E3F-41C1-B8BA-FA73AD615711}" type="parTrans" cxnId="{78B3DF02-79DB-4306-8AB7-F11A7B5A09E7}">
      <dgm:prSet/>
      <dgm:spPr/>
      <dgm:t>
        <a:bodyPr/>
        <a:lstStyle/>
        <a:p>
          <a:endParaRPr lang="en-US"/>
        </a:p>
      </dgm:t>
    </dgm:pt>
    <dgm:pt modelId="{B303AA2D-5C64-46F9-9D25-E59689F8E7C0}" type="sibTrans" cxnId="{78B3DF02-79DB-4306-8AB7-F11A7B5A09E7}">
      <dgm:prSet/>
      <dgm:spPr/>
      <dgm:t>
        <a:bodyPr/>
        <a:lstStyle/>
        <a:p>
          <a:endParaRPr lang="en-US"/>
        </a:p>
      </dgm:t>
    </dgm:pt>
    <dgm:pt modelId="{B794CD76-82E8-459A-98F7-8138DC89DB8E}">
      <dgm:prSet/>
      <dgm:spPr/>
      <dgm:t>
        <a:bodyPr/>
        <a:lstStyle/>
        <a:p>
          <a:r>
            <a:rPr lang="en-IN" b="1"/>
            <a:t>8) People are mostly use search engine to arrive at their favourite online store for the first time.</a:t>
          </a:r>
          <a:endParaRPr lang="en-US"/>
        </a:p>
      </dgm:t>
    </dgm:pt>
    <dgm:pt modelId="{6CCDAF86-27C7-4B96-A28E-70B1E2A5E8EA}" type="parTrans" cxnId="{8CB6F08E-96A5-4936-A999-2E81FEA4E32C}">
      <dgm:prSet/>
      <dgm:spPr/>
      <dgm:t>
        <a:bodyPr/>
        <a:lstStyle/>
        <a:p>
          <a:endParaRPr lang="en-US"/>
        </a:p>
      </dgm:t>
    </dgm:pt>
    <dgm:pt modelId="{C7450284-8966-412A-A878-459467E8F26E}" type="sibTrans" cxnId="{8CB6F08E-96A5-4936-A999-2E81FEA4E32C}">
      <dgm:prSet/>
      <dgm:spPr/>
      <dgm:t>
        <a:bodyPr/>
        <a:lstStyle/>
        <a:p>
          <a:endParaRPr lang="en-US"/>
        </a:p>
      </dgm:t>
    </dgm:pt>
    <dgm:pt modelId="{B85CF900-9437-4CD6-BA15-26D5C74B3D04}">
      <dgm:prSet/>
      <dgm:spPr/>
      <dgm:t>
        <a:bodyPr/>
        <a:lstStyle/>
        <a:p>
          <a:r>
            <a:rPr lang="en-IN" b="1"/>
            <a:t>9) After first visit people are using application or search engine to access website.</a:t>
          </a:r>
          <a:endParaRPr lang="en-US"/>
        </a:p>
      </dgm:t>
    </dgm:pt>
    <dgm:pt modelId="{0A166DC8-F880-4C02-A351-CF16B7F9E293}" type="parTrans" cxnId="{635FB4F1-D2C6-4EC5-861B-3488B791FD75}">
      <dgm:prSet/>
      <dgm:spPr/>
      <dgm:t>
        <a:bodyPr/>
        <a:lstStyle/>
        <a:p>
          <a:endParaRPr lang="en-US"/>
        </a:p>
      </dgm:t>
    </dgm:pt>
    <dgm:pt modelId="{017B61F8-981A-42CD-886C-3EB7BFF06529}" type="sibTrans" cxnId="{635FB4F1-D2C6-4EC5-861B-3488B791FD75}">
      <dgm:prSet/>
      <dgm:spPr/>
      <dgm:t>
        <a:bodyPr/>
        <a:lstStyle/>
        <a:p>
          <a:endParaRPr lang="en-US"/>
        </a:p>
      </dgm:t>
    </dgm:pt>
    <dgm:pt modelId="{8B550CCE-4363-4134-BD0A-CCE1D359405B}" type="pres">
      <dgm:prSet presAssocID="{67B13F2C-DCC0-497E-A017-3BC23E4E48C4}" presName="diagram" presStyleCnt="0">
        <dgm:presLayoutVars>
          <dgm:dir/>
          <dgm:resizeHandles val="exact"/>
        </dgm:presLayoutVars>
      </dgm:prSet>
      <dgm:spPr/>
    </dgm:pt>
    <dgm:pt modelId="{F050BA65-4648-41B0-ABD3-1D2D69B4BED3}" type="pres">
      <dgm:prSet presAssocID="{35EA831E-297C-4D4A-B68D-599A1206A06F}" presName="node" presStyleLbl="node1" presStyleIdx="0" presStyleCnt="9">
        <dgm:presLayoutVars>
          <dgm:bulletEnabled val="1"/>
        </dgm:presLayoutVars>
      </dgm:prSet>
      <dgm:spPr/>
    </dgm:pt>
    <dgm:pt modelId="{A4DF0F55-00FC-42F1-B67F-A073E6738FD6}" type="pres">
      <dgm:prSet presAssocID="{93E86F33-1665-4AE2-9BAD-E9DB8CC203B3}" presName="sibTrans" presStyleCnt="0"/>
      <dgm:spPr/>
    </dgm:pt>
    <dgm:pt modelId="{19FD3566-034A-4715-AAE8-F20B5FE03CEC}" type="pres">
      <dgm:prSet presAssocID="{1C5C98A1-DEAC-4CDF-8A2C-365E47512F4B}" presName="node" presStyleLbl="node1" presStyleIdx="1" presStyleCnt="9">
        <dgm:presLayoutVars>
          <dgm:bulletEnabled val="1"/>
        </dgm:presLayoutVars>
      </dgm:prSet>
      <dgm:spPr/>
    </dgm:pt>
    <dgm:pt modelId="{46FDCB51-922D-434D-B75A-185DFF6761B0}" type="pres">
      <dgm:prSet presAssocID="{D5EEAA57-929B-4B36-9C6A-8AB28AF19B2D}" presName="sibTrans" presStyleCnt="0"/>
      <dgm:spPr/>
    </dgm:pt>
    <dgm:pt modelId="{AE07AF46-9A9E-4003-AF0D-041491E9922B}" type="pres">
      <dgm:prSet presAssocID="{E8FD75C3-76D9-416B-9C65-E3C7913E4F0C}" presName="node" presStyleLbl="node1" presStyleIdx="2" presStyleCnt="9">
        <dgm:presLayoutVars>
          <dgm:bulletEnabled val="1"/>
        </dgm:presLayoutVars>
      </dgm:prSet>
      <dgm:spPr/>
    </dgm:pt>
    <dgm:pt modelId="{AC35B169-DA4A-42CD-8684-55C2488E0851}" type="pres">
      <dgm:prSet presAssocID="{51D7DB48-3A9D-45BA-BBAD-4A6CFA7E6C52}" presName="sibTrans" presStyleCnt="0"/>
      <dgm:spPr/>
    </dgm:pt>
    <dgm:pt modelId="{61E70181-FBCE-4E2A-B57C-9C042FDA015D}" type="pres">
      <dgm:prSet presAssocID="{DF38E31A-A0F4-44F0-8D4F-04D75CD8A4FF}" presName="node" presStyleLbl="node1" presStyleIdx="3" presStyleCnt="9">
        <dgm:presLayoutVars>
          <dgm:bulletEnabled val="1"/>
        </dgm:presLayoutVars>
      </dgm:prSet>
      <dgm:spPr/>
    </dgm:pt>
    <dgm:pt modelId="{D90E11B7-B84B-4B66-B4D9-AFF4E77C6888}" type="pres">
      <dgm:prSet presAssocID="{92B1EEEB-5A62-477E-8D86-85FACF6556EA}" presName="sibTrans" presStyleCnt="0"/>
      <dgm:spPr/>
    </dgm:pt>
    <dgm:pt modelId="{E1FBF3D4-CE3F-4D19-A09F-D0C28892F1E1}" type="pres">
      <dgm:prSet presAssocID="{9E488DFD-3B2D-4FAD-97CC-BE708F5B1192}" presName="node" presStyleLbl="node1" presStyleIdx="4" presStyleCnt="9">
        <dgm:presLayoutVars>
          <dgm:bulletEnabled val="1"/>
        </dgm:presLayoutVars>
      </dgm:prSet>
      <dgm:spPr/>
    </dgm:pt>
    <dgm:pt modelId="{5EA6BF8A-6528-4565-B86B-ADA762A92320}" type="pres">
      <dgm:prSet presAssocID="{34D10C78-1DFF-40B3-BC32-98D0EC8F08E2}" presName="sibTrans" presStyleCnt="0"/>
      <dgm:spPr/>
    </dgm:pt>
    <dgm:pt modelId="{13694290-634D-4BB5-B1E4-2C7349FABF1F}" type="pres">
      <dgm:prSet presAssocID="{4A640C68-E9CA-4F75-8CE8-6876F88A3976}" presName="node" presStyleLbl="node1" presStyleIdx="5" presStyleCnt="9">
        <dgm:presLayoutVars>
          <dgm:bulletEnabled val="1"/>
        </dgm:presLayoutVars>
      </dgm:prSet>
      <dgm:spPr/>
    </dgm:pt>
    <dgm:pt modelId="{A42CDFF0-ACA0-428C-94DC-5AF03622F3EB}" type="pres">
      <dgm:prSet presAssocID="{9950940C-B258-4D3E-A083-229394B98CAC}" presName="sibTrans" presStyleCnt="0"/>
      <dgm:spPr/>
    </dgm:pt>
    <dgm:pt modelId="{AD89B7CE-9EF0-4FAC-BEB1-4D77AE94C9BE}" type="pres">
      <dgm:prSet presAssocID="{BDCB311D-9352-4792-96D6-967CF1B008B1}" presName="node" presStyleLbl="node1" presStyleIdx="6" presStyleCnt="9">
        <dgm:presLayoutVars>
          <dgm:bulletEnabled val="1"/>
        </dgm:presLayoutVars>
      </dgm:prSet>
      <dgm:spPr/>
    </dgm:pt>
    <dgm:pt modelId="{C181C9AA-617B-4373-9235-4843E89560FA}" type="pres">
      <dgm:prSet presAssocID="{B303AA2D-5C64-46F9-9D25-E59689F8E7C0}" presName="sibTrans" presStyleCnt="0"/>
      <dgm:spPr/>
    </dgm:pt>
    <dgm:pt modelId="{92EBE4A2-B063-442A-B927-7F905C10351E}" type="pres">
      <dgm:prSet presAssocID="{B794CD76-82E8-459A-98F7-8138DC89DB8E}" presName="node" presStyleLbl="node1" presStyleIdx="7" presStyleCnt="9">
        <dgm:presLayoutVars>
          <dgm:bulletEnabled val="1"/>
        </dgm:presLayoutVars>
      </dgm:prSet>
      <dgm:spPr/>
    </dgm:pt>
    <dgm:pt modelId="{A4AC6777-06C8-4A3E-95D9-605C68B0A356}" type="pres">
      <dgm:prSet presAssocID="{C7450284-8966-412A-A878-459467E8F26E}" presName="sibTrans" presStyleCnt="0"/>
      <dgm:spPr/>
    </dgm:pt>
    <dgm:pt modelId="{156987C1-EF68-4E66-8358-6527B368CA44}" type="pres">
      <dgm:prSet presAssocID="{B85CF900-9437-4CD6-BA15-26D5C74B3D04}" presName="node" presStyleLbl="node1" presStyleIdx="8" presStyleCnt="9">
        <dgm:presLayoutVars>
          <dgm:bulletEnabled val="1"/>
        </dgm:presLayoutVars>
      </dgm:prSet>
      <dgm:spPr/>
    </dgm:pt>
  </dgm:ptLst>
  <dgm:cxnLst>
    <dgm:cxn modelId="{78B3DF02-79DB-4306-8AB7-F11A7B5A09E7}" srcId="{67B13F2C-DCC0-497E-A017-3BC23E4E48C4}" destId="{BDCB311D-9352-4792-96D6-967CF1B008B1}" srcOrd="6" destOrd="0" parTransId="{9688EFAE-1E3F-41C1-B8BA-FA73AD615711}" sibTransId="{B303AA2D-5C64-46F9-9D25-E59689F8E7C0}"/>
    <dgm:cxn modelId="{317A0904-515E-4672-B9EA-7EFB71111948}" type="presOf" srcId="{E8FD75C3-76D9-416B-9C65-E3C7913E4F0C}" destId="{AE07AF46-9A9E-4003-AF0D-041491E9922B}" srcOrd="0" destOrd="0" presId="urn:microsoft.com/office/officeart/2005/8/layout/default"/>
    <dgm:cxn modelId="{CE60B024-88DC-415F-BC3F-98512F57369E}" type="presOf" srcId="{1C5C98A1-DEAC-4CDF-8A2C-365E47512F4B}" destId="{19FD3566-034A-4715-AAE8-F20B5FE03CEC}" srcOrd="0" destOrd="0" presId="urn:microsoft.com/office/officeart/2005/8/layout/default"/>
    <dgm:cxn modelId="{B3C0DE61-2E07-4C12-8657-0A387853676A}" type="presOf" srcId="{67B13F2C-DCC0-497E-A017-3BC23E4E48C4}" destId="{8B550CCE-4363-4134-BD0A-CCE1D359405B}" srcOrd="0" destOrd="0" presId="urn:microsoft.com/office/officeart/2005/8/layout/default"/>
    <dgm:cxn modelId="{BEDF506A-746F-44A4-87BD-F7A0CCE559E0}" type="presOf" srcId="{B85CF900-9437-4CD6-BA15-26D5C74B3D04}" destId="{156987C1-EF68-4E66-8358-6527B368CA44}" srcOrd="0" destOrd="0" presId="urn:microsoft.com/office/officeart/2005/8/layout/default"/>
    <dgm:cxn modelId="{33A4FA4C-A68A-482D-9300-9CE0CA7A4BDB}" srcId="{67B13F2C-DCC0-497E-A017-3BC23E4E48C4}" destId="{DF38E31A-A0F4-44F0-8D4F-04D75CD8A4FF}" srcOrd="3" destOrd="0" parTransId="{6FBCB351-ED9F-405A-828C-8992D78D3352}" sibTransId="{92B1EEEB-5A62-477E-8D86-85FACF6556EA}"/>
    <dgm:cxn modelId="{99FB4271-4906-490D-B01D-6857326F7287}" srcId="{67B13F2C-DCC0-497E-A017-3BC23E4E48C4}" destId="{9E488DFD-3B2D-4FAD-97CC-BE708F5B1192}" srcOrd="4" destOrd="0" parTransId="{EC4641FD-C7DA-4686-A19D-E4BC0B49B464}" sibTransId="{34D10C78-1DFF-40B3-BC32-98D0EC8F08E2}"/>
    <dgm:cxn modelId="{357F1C8C-661E-42C5-AC9A-CA9E3F390FE5}" srcId="{67B13F2C-DCC0-497E-A017-3BC23E4E48C4}" destId="{E8FD75C3-76D9-416B-9C65-E3C7913E4F0C}" srcOrd="2" destOrd="0" parTransId="{7D1BA6E7-C96F-4550-97CD-7A2A50B314EC}" sibTransId="{51D7DB48-3A9D-45BA-BBAD-4A6CFA7E6C52}"/>
    <dgm:cxn modelId="{8CB6F08E-96A5-4936-A999-2E81FEA4E32C}" srcId="{67B13F2C-DCC0-497E-A017-3BC23E4E48C4}" destId="{B794CD76-82E8-459A-98F7-8138DC89DB8E}" srcOrd="7" destOrd="0" parTransId="{6CCDAF86-27C7-4B96-A28E-70B1E2A5E8EA}" sibTransId="{C7450284-8966-412A-A878-459467E8F26E}"/>
    <dgm:cxn modelId="{4285CAA6-FB9B-4EEB-A24D-4ADD763851D3}" srcId="{67B13F2C-DCC0-497E-A017-3BC23E4E48C4}" destId="{1C5C98A1-DEAC-4CDF-8A2C-365E47512F4B}" srcOrd="1" destOrd="0" parTransId="{9B7D4C3D-39CA-420F-B46B-B646BC25DF47}" sibTransId="{D5EEAA57-929B-4B36-9C6A-8AB28AF19B2D}"/>
    <dgm:cxn modelId="{5C877BB6-2273-4F6B-9681-4872FEF86412}" srcId="{67B13F2C-DCC0-497E-A017-3BC23E4E48C4}" destId="{35EA831E-297C-4D4A-B68D-599A1206A06F}" srcOrd="0" destOrd="0" parTransId="{EDAA0F32-5928-48FA-B146-1258E15CE6A7}" sibTransId="{93E86F33-1665-4AE2-9BAD-E9DB8CC203B3}"/>
    <dgm:cxn modelId="{038AADC2-FA05-415E-980E-7C8198622137}" type="presOf" srcId="{35EA831E-297C-4D4A-B68D-599A1206A06F}" destId="{F050BA65-4648-41B0-ABD3-1D2D69B4BED3}" srcOrd="0" destOrd="0" presId="urn:microsoft.com/office/officeart/2005/8/layout/default"/>
    <dgm:cxn modelId="{8D3DEEC2-C7F0-48DF-AE69-8F244DB4CB23}" type="presOf" srcId="{B794CD76-82E8-459A-98F7-8138DC89DB8E}" destId="{92EBE4A2-B063-442A-B927-7F905C10351E}" srcOrd="0" destOrd="0" presId="urn:microsoft.com/office/officeart/2005/8/layout/default"/>
    <dgm:cxn modelId="{C2B202CB-350A-4F10-9211-F33836AD12F8}" type="presOf" srcId="{BDCB311D-9352-4792-96D6-967CF1B008B1}" destId="{AD89B7CE-9EF0-4FAC-BEB1-4D77AE94C9BE}" srcOrd="0" destOrd="0" presId="urn:microsoft.com/office/officeart/2005/8/layout/default"/>
    <dgm:cxn modelId="{D8CFC7DB-9BC6-488D-8C77-CC2A65D45BA3}" srcId="{67B13F2C-DCC0-497E-A017-3BC23E4E48C4}" destId="{4A640C68-E9CA-4F75-8CE8-6876F88A3976}" srcOrd="5" destOrd="0" parTransId="{ABB877C2-B4B8-472A-B62E-174FDD5BC424}" sibTransId="{9950940C-B258-4D3E-A083-229394B98CAC}"/>
    <dgm:cxn modelId="{FF2D0AE8-76EC-468C-B019-C1F94C818939}" type="presOf" srcId="{9E488DFD-3B2D-4FAD-97CC-BE708F5B1192}" destId="{E1FBF3D4-CE3F-4D19-A09F-D0C28892F1E1}" srcOrd="0" destOrd="0" presId="urn:microsoft.com/office/officeart/2005/8/layout/default"/>
    <dgm:cxn modelId="{A3B73FEC-315F-47F8-8A76-DFD6B53B8D95}" type="presOf" srcId="{4A640C68-E9CA-4F75-8CE8-6876F88A3976}" destId="{13694290-634D-4BB5-B1E4-2C7349FABF1F}" srcOrd="0" destOrd="0" presId="urn:microsoft.com/office/officeart/2005/8/layout/default"/>
    <dgm:cxn modelId="{635FB4F1-D2C6-4EC5-861B-3488B791FD75}" srcId="{67B13F2C-DCC0-497E-A017-3BC23E4E48C4}" destId="{B85CF900-9437-4CD6-BA15-26D5C74B3D04}" srcOrd="8" destOrd="0" parTransId="{0A166DC8-F880-4C02-A351-CF16B7F9E293}" sibTransId="{017B61F8-981A-42CD-886C-3EB7BFF06529}"/>
    <dgm:cxn modelId="{AF5A24F9-9E8A-49DE-89D8-785B38D20DFC}" type="presOf" srcId="{DF38E31A-A0F4-44F0-8D4F-04D75CD8A4FF}" destId="{61E70181-FBCE-4E2A-B57C-9C042FDA015D}" srcOrd="0" destOrd="0" presId="urn:microsoft.com/office/officeart/2005/8/layout/default"/>
    <dgm:cxn modelId="{F7855E84-6BAE-4B0B-B87D-CE180B6BCFB2}" type="presParOf" srcId="{8B550CCE-4363-4134-BD0A-CCE1D359405B}" destId="{F050BA65-4648-41B0-ABD3-1D2D69B4BED3}" srcOrd="0" destOrd="0" presId="urn:microsoft.com/office/officeart/2005/8/layout/default"/>
    <dgm:cxn modelId="{DA4CAF9C-0728-449E-A09E-2A72D23C1475}" type="presParOf" srcId="{8B550CCE-4363-4134-BD0A-CCE1D359405B}" destId="{A4DF0F55-00FC-42F1-B67F-A073E6738FD6}" srcOrd="1" destOrd="0" presId="urn:microsoft.com/office/officeart/2005/8/layout/default"/>
    <dgm:cxn modelId="{0C5AF94C-9B28-4B13-849A-1DD3B0BC5DCA}" type="presParOf" srcId="{8B550CCE-4363-4134-BD0A-CCE1D359405B}" destId="{19FD3566-034A-4715-AAE8-F20B5FE03CEC}" srcOrd="2" destOrd="0" presId="urn:microsoft.com/office/officeart/2005/8/layout/default"/>
    <dgm:cxn modelId="{58D8B3F2-0385-49C4-BD7D-054A31C31E85}" type="presParOf" srcId="{8B550CCE-4363-4134-BD0A-CCE1D359405B}" destId="{46FDCB51-922D-434D-B75A-185DFF6761B0}" srcOrd="3" destOrd="0" presId="urn:microsoft.com/office/officeart/2005/8/layout/default"/>
    <dgm:cxn modelId="{950178A4-183A-4E62-A650-02B46739FD45}" type="presParOf" srcId="{8B550CCE-4363-4134-BD0A-CCE1D359405B}" destId="{AE07AF46-9A9E-4003-AF0D-041491E9922B}" srcOrd="4" destOrd="0" presId="urn:microsoft.com/office/officeart/2005/8/layout/default"/>
    <dgm:cxn modelId="{B90A7AAC-EBBD-47A9-A4AF-3707686801D9}" type="presParOf" srcId="{8B550CCE-4363-4134-BD0A-CCE1D359405B}" destId="{AC35B169-DA4A-42CD-8684-55C2488E0851}" srcOrd="5" destOrd="0" presId="urn:microsoft.com/office/officeart/2005/8/layout/default"/>
    <dgm:cxn modelId="{1F8DFEBE-67EB-46DB-9DAB-161B37A704FA}" type="presParOf" srcId="{8B550CCE-4363-4134-BD0A-CCE1D359405B}" destId="{61E70181-FBCE-4E2A-B57C-9C042FDA015D}" srcOrd="6" destOrd="0" presId="urn:microsoft.com/office/officeart/2005/8/layout/default"/>
    <dgm:cxn modelId="{8E800667-8EC9-45A1-AE6B-DC91CA012B4D}" type="presParOf" srcId="{8B550CCE-4363-4134-BD0A-CCE1D359405B}" destId="{D90E11B7-B84B-4B66-B4D9-AFF4E77C6888}" srcOrd="7" destOrd="0" presId="urn:microsoft.com/office/officeart/2005/8/layout/default"/>
    <dgm:cxn modelId="{A9E045DF-22FB-4AB7-84B5-0B3C9CFB8FBE}" type="presParOf" srcId="{8B550CCE-4363-4134-BD0A-CCE1D359405B}" destId="{E1FBF3D4-CE3F-4D19-A09F-D0C28892F1E1}" srcOrd="8" destOrd="0" presId="urn:microsoft.com/office/officeart/2005/8/layout/default"/>
    <dgm:cxn modelId="{2AAAE3FB-69D3-4970-BE8D-AF16A2FD267B}" type="presParOf" srcId="{8B550CCE-4363-4134-BD0A-CCE1D359405B}" destId="{5EA6BF8A-6528-4565-B86B-ADA762A92320}" srcOrd="9" destOrd="0" presId="urn:microsoft.com/office/officeart/2005/8/layout/default"/>
    <dgm:cxn modelId="{EF4543C8-D2FE-44C0-87D8-4C97504E2C5A}" type="presParOf" srcId="{8B550CCE-4363-4134-BD0A-CCE1D359405B}" destId="{13694290-634D-4BB5-B1E4-2C7349FABF1F}" srcOrd="10" destOrd="0" presId="urn:microsoft.com/office/officeart/2005/8/layout/default"/>
    <dgm:cxn modelId="{F35AE4B0-E8F6-41FE-AFEB-796B64A3A886}" type="presParOf" srcId="{8B550CCE-4363-4134-BD0A-CCE1D359405B}" destId="{A42CDFF0-ACA0-428C-94DC-5AF03622F3EB}" srcOrd="11" destOrd="0" presId="urn:microsoft.com/office/officeart/2005/8/layout/default"/>
    <dgm:cxn modelId="{43A2036E-CF50-4991-A094-81ACE627E7A7}" type="presParOf" srcId="{8B550CCE-4363-4134-BD0A-CCE1D359405B}" destId="{AD89B7CE-9EF0-4FAC-BEB1-4D77AE94C9BE}" srcOrd="12" destOrd="0" presId="urn:microsoft.com/office/officeart/2005/8/layout/default"/>
    <dgm:cxn modelId="{31223A56-C46D-4715-A3AF-38C086157D51}" type="presParOf" srcId="{8B550CCE-4363-4134-BD0A-CCE1D359405B}" destId="{C181C9AA-617B-4373-9235-4843E89560FA}" srcOrd="13" destOrd="0" presId="urn:microsoft.com/office/officeart/2005/8/layout/default"/>
    <dgm:cxn modelId="{05565451-DBD5-4017-A244-10A8467EFE32}" type="presParOf" srcId="{8B550CCE-4363-4134-BD0A-CCE1D359405B}" destId="{92EBE4A2-B063-442A-B927-7F905C10351E}" srcOrd="14" destOrd="0" presId="urn:microsoft.com/office/officeart/2005/8/layout/default"/>
    <dgm:cxn modelId="{F83FFF2B-7B4D-4E62-89CB-E0773F9FA8B5}" type="presParOf" srcId="{8B550CCE-4363-4134-BD0A-CCE1D359405B}" destId="{A4AC6777-06C8-4A3E-95D9-605C68B0A356}" srcOrd="15" destOrd="0" presId="urn:microsoft.com/office/officeart/2005/8/layout/default"/>
    <dgm:cxn modelId="{7277B3E9-C12E-42E3-8DF6-06DFE4243ECC}" type="presParOf" srcId="{8B550CCE-4363-4134-BD0A-CCE1D359405B}" destId="{156987C1-EF68-4E66-8358-6527B368CA44}"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23F167E-35E8-4CAB-A2EC-B20562230DC8}"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E19F2856-A730-4594-8469-6E005C8BFE92}">
      <dgm:prSet custT="1"/>
      <dgm:spPr/>
      <dgm:t>
        <a:bodyPr/>
        <a:lstStyle/>
        <a:p>
          <a:r>
            <a:rPr lang="en-IN" sz="2000" b="1" dirty="0"/>
            <a:t>People strongly agree that</a:t>
          </a:r>
          <a:endParaRPr lang="en-US" sz="2000" dirty="0"/>
        </a:p>
      </dgm:t>
    </dgm:pt>
    <dgm:pt modelId="{7479A739-6ACC-4305-A998-461184F3523C}" type="parTrans" cxnId="{2354CE74-195D-4FAD-A804-96C683A80B77}">
      <dgm:prSet/>
      <dgm:spPr/>
      <dgm:t>
        <a:bodyPr/>
        <a:lstStyle/>
        <a:p>
          <a:endParaRPr lang="en-US"/>
        </a:p>
      </dgm:t>
    </dgm:pt>
    <dgm:pt modelId="{248B8319-E16F-4FF0-8A59-BBB58317BCD6}" type="sibTrans" cxnId="{2354CE74-195D-4FAD-A804-96C683A80B77}">
      <dgm:prSet/>
      <dgm:spPr/>
      <dgm:t>
        <a:bodyPr/>
        <a:lstStyle/>
        <a:p>
          <a:endParaRPr lang="en-US"/>
        </a:p>
      </dgm:t>
    </dgm:pt>
    <dgm:pt modelId="{F6AC458D-3330-456E-9940-CA727F9CB763}">
      <dgm:prSet custT="1"/>
      <dgm:spPr/>
      <dgm:t>
        <a:bodyPr/>
        <a:lstStyle/>
        <a:p>
          <a:r>
            <a:rPr lang="en-IN" sz="1600" b="1" dirty="0"/>
            <a:t>1  Website has user friendly interface. </a:t>
          </a:r>
          <a:endParaRPr lang="en-US" sz="1600" dirty="0"/>
        </a:p>
      </dgm:t>
    </dgm:pt>
    <dgm:pt modelId="{1D1B2211-1C13-494D-BFAC-3960D1DDCB01}" type="parTrans" cxnId="{83E3D8AA-1435-4305-9DAF-368B2B69A87C}">
      <dgm:prSet/>
      <dgm:spPr/>
      <dgm:t>
        <a:bodyPr/>
        <a:lstStyle/>
        <a:p>
          <a:endParaRPr lang="en-US"/>
        </a:p>
      </dgm:t>
    </dgm:pt>
    <dgm:pt modelId="{15CBE00B-A209-491A-9464-EBF7F5DC4531}" type="sibTrans" cxnId="{83E3D8AA-1435-4305-9DAF-368B2B69A87C}">
      <dgm:prSet/>
      <dgm:spPr/>
      <dgm:t>
        <a:bodyPr/>
        <a:lstStyle/>
        <a:p>
          <a:endParaRPr lang="en-US"/>
        </a:p>
      </dgm:t>
    </dgm:pt>
    <dgm:pt modelId="{4CF8269E-B167-43E8-B0CC-6B00B2FEC5F1}">
      <dgm:prSet custT="1"/>
      <dgm:spPr/>
      <dgm:t>
        <a:bodyPr/>
        <a:lstStyle/>
        <a:p>
          <a:r>
            <a:rPr lang="en-IN" sz="1600" b="1" dirty="0"/>
            <a:t>2  Payment method Should be convenient.</a:t>
          </a:r>
          <a:endParaRPr lang="en-US" sz="1600" dirty="0"/>
        </a:p>
      </dgm:t>
    </dgm:pt>
    <dgm:pt modelId="{A71B2022-3F02-459D-B40B-A791517E4CC3}" type="parTrans" cxnId="{F2932D0F-5F34-4D25-8AD2-0512E71CBA77}">
      <dgm:prSet/>
      <dgm:spPr/>
      <dgm:t>
        <a:bodyPr/>
        <a:lstStyle/>
        <a:p>
          <a:endParaRPr lang="en-US"/>
        </a:p>
      </dgm:t>
    </dgm:pt>
    <dgm:pt modelId="{6DB1D3BA-B5E6-4040-A9A7-C66E67C92209}" type="sibTrans" cxnId="{F2932D0F-5F34-4D25-8AD2-0512E71CBA77}">
      <dgm:prSet/>
      <dgm:spPr/>
      <dgm:t>
        <a:bodyPr/>
        <a:lstStyle/>
        <a:p>
          <a:endParaRPr lang="en-US"/>
        </a:p>
      </dgm:t>
    </dgm:pt>
    <dgm:pt modelId="{7D3AD50F-3B86-4A18-A33C-ABFDD450FBC3}">
      <dgm:prSet custT="1"/>
      <dgm:spPr/>
      <dgm:t>
        <a:bodyPr/>
        <a:lstStyle/>
        <a:p>
          <a:r>
            <a:rPr lang="en-IN" sz="1600" b="1" dirty="0"/>
            <a:t>3  Responsiveness, availability of several communication channels (email, online rep, twitter, phone etc ) is necessary.</a:t>
          </a:r>
          <a:endParaRPr lang="en-US" sz="1600" dirty="0"/>
        </a:p>
      </dgm:t>
    </dgm:pt>
    <dgm:pt modelId="{F41FDC20-5B86-49FA-A713-21D5CFEE8F8F}" type="parTrans" cxnId="{3F35F689-729E-42DF-9D4D-5D8D8D68255A}">
      <dgm:prSet/>
      <dgm:spPr/>
      <dgm:t>
        <a:bodyPr/>
        <a:lstStyle/>
        <a:p>
          <a:endParaRPr lang="en-US"/>
        </a:p>
      </dgm:t>
    </dgm:pt>
    <dgm:pt modelId="{0D140A11-F3E4-4810-B115-F54F0A9DAC31}" type="sibTrans" cxnId="{3F35F689-729E-42DF-9D4D-5D8D8D68255A}">
      <dgm:prSet/>
      <dgm:spPr/>
      <dgm:t>
        <a:bodyPr/>
        <a:lstStyle/>
        <a:p>
          <a:endParaRPr lang="en-US"/>
        </a:p>
      </dgm:t>
    </dgm:pt>
    <dgm:pt modelId="{D1A03876-2B00-4685-A21D-76CB9178F950}">
      <dgm:prSet custT="1"/>
      <dgm:spPr/>
      <dgm:t>
        <a:bodyPr/>
        <a:lstStyle/>
        <a:p>
          <a:r>
            <a:rPr lang="en-IN" sz="1600" b="1" dirty="0"/>
            <a:t>4  Online shopping gives monetary benefit and discounts to the customers.</a:t>
          </a:r>
          <a:endParaRPr lang="en-US" sz="1600" dirty="0"/>
        </a:p>
      </dgm:t>
    </dgm:pt>
    <dgm:pt modelId="{09016C47-5F79-4A68-B172-074E887F632A}" type="parTrans" cxnId="{8B48FD95-C5F4-4570-8633-26EF4DF6A748}">
      <dgm:prSet/>
      <dgm:spPr/>
      <dgm:t>
        <a:bodyPr/>
        <a:lstStyle/>
        <a:p>
          <a:endParaRPr lang="en-US"/>
        </a:p>
      </dgm:t>
    </dgm:pt>
    <dgm:pt modelId="{1B5AE9ED-868A-4241-BC06-F43650F51158}" type="sibTrans" cxnId="{8B48FD95-C5F4-4570-8633-26EF4DF6A748}">
      <dgm:prSet/>
      <dgm:spPr/>
      <dgm:t>
        <a:bodyPr/>
        <a:lstStyle/>
        <a:p>
          <a:endParaRPr lang="en-US"/>
        </a:p>
      </dgm:t>
    </dgm:pt>
    <dgm:pt modelId="{F422D21E-C1E7-40B0-9371-99BF54420112}">
      <dgm:prSet custT="1"/>
      <dgm:spPr/>
      <dgm:t>
        <a:bodyPr/>
        <a:lstStyle/>
        <a:p>
          <a:r>
            <a:rPr lang="en-IN" sz="1600" b="1"/>
            <a:t>5  Displaying quality Information on the website improves satisfaction of customers.</a:t>
          </a:r>
          <a:endParaRPr lang="en-US" sz="1600"/>
        </a:p>
      </dgm:t>
    </dgm:pt>
    <dgm:pt modelId="{3D8AF460-1201-4922-AC67-8CF690AA95D6}" type="parTrans" cxnId="{F6FED86B-D19A-4443-AD80-BA73057EEE0B}">
      <dgm:prSet/>
      <dgm:spPr/>
      <dgm:t>
        <a:bodyPr/>
        <a:lstStyle/>
        <a:p>
          <a:endParaRPr lang="en-US"/>
        </a:p>
      </dgm:t>
    </dgm:pt>
    <dgm:pt modelId="{76E9999F-26F6-4F66-B43C-5B5473364338}" type="sibTrans" cxnId="{F6FED86B-D19A-4443-AD80-BA73057EEE0B}">
      <dgm:prSet/>
      <dgm:spPr/>
      <dgm:t>
        <a:bodyPr/>
        <a:lstStyle/>
        <a:p>
          <a:endParaRPr lang="en-US"/>
        </a:p>
      </dgm:t>
    </dgm:pt>
    <dgm:pt modelId="{8CC4A141-A238-4491-B37F-7151065BF925}">
      <dgm:prSet custT="1"/>
      <dgm:spPr/>
      <dgm:t>
        <a:bodyPr/>
        <a:lstStyle/>
        <a:p>
          <a:r>
            <a:rPr lang="en-IN" sz="1600" b="1" dirty="0"/>
            <a:t>6  Return and replacement policy of the e-tailer is important for purchase decision.</a:t>
          </a:r>
          <a:endParaRPr lang="en-US" sz="1600" dirty="0"/>
        </a:p>
      </dgm:t>
    </dgm:pt>
    <dgm:pt modelId="{043317F8-AFAA-4322-A3BB-21685E664D6B}" type="parTrans" cxnId="{318724D7-34A7-4F4A-BF9B-31E7954BE038}">
      <dgm:prSet/>
      <dgm:spPr/>
      <dgm:t>
        <a:bodyPr/>
        <a:lstStyle/>
        <a:p>
          <a:endParaRPr lang="en-US"/>
        </a:p>
      </dgm:t>
    </dgm:pt>
    <dgm:pt modelId="{6323EDCD-B564-4346-9EA8-308D5341672A}" type="sibTrans" cxnId="{318724D7-34A7-4F4A-BF9B-31E7954BE038}">
      <dgm:prSet/>
      <dgm:spPr/>
      <dgm:t>
        <a:bodyPr/>
        <a:lstStyle/>
        <a:p>
          <a:endParaRPr lang="en-US"/>
        </a:p>
      </dgm:t>
    </dgm:pt>
    <dgm:pt modelId="{704B6490-6BD2-473E-AA1D-79E62F82386F}">
      <dgm:prSet custT="1"/>
      <dgm:spPr/>
      <dgm:t>
        <a:bodyPr/>
        <a:lstStyle/>
        <a:p>
          <a:r>
            <a:rPr lang="en-IN" sz="1600" b="1" dirty="0"/>
            <a:t>7  Doing online shopping give them value of money spend.</a:t>
          </a:r>
          <a:endParaRPr lang="en-US" sz="1600" dirty="0"/>
        </a:p>
      </dgm:t>
    </dgm:pt>
    <dgm:pt modelId="{DBC4305B-41F3-4693-AD43-33FDCC2B6734}" type="parTrans" cxnId="{A1ED1AC7-CD89-4744-887D-9C89C23A5944}">
      <dgm:prSet/>
      <dgm:spPr/>
      <dgm:t>
        <a:bodyPr/>
        <a:lstStyle/>
        <a:p>
          <a:endParaRPr lang="en-US"/>
        </a:p>
      </dgm:t>
    </dgm:pt>
    <dgm:pt modelId="{925EDAA8-B727-48D7-A730-BF8C530300F5}" type="sibTrans" cxnId="{A1ED1AC7-CD89-4744-887D-9C89C23A5944}">
      <dgm:prSet/>
      <dgm:spPr/>
      <dgm:t>
        <a:bodyPr/>
        <a:lstStyle/>
        <a:p>
          <a:endParaRPr lang="en-US"/>
        </a:p>
      </dgm:t>
    </dgm:pt>
    <dgm:pt modelId="{72072CB5-EF71-43A6-872D-2FF5E3B5CA59}">
      <dgm:prSet custT="1"/>
      <dgm:spPr/>
      <dgm:t>
        <a:bodyPr/>
        <a:lstStyle/>
        <a:p>
          <a:r>
            <a:rPr lang="en-IN" sz="1600" b="1"/>
            <a:t>8  Shopping on the website give them sense of adventure.</a:t>
          </a:r>
          <a:endParaRPr lang="en-US" sz="1600"/>
        </a:p>
      </dgm:t>
    </dgm:pt>
    <dgm:pt modelId="{4D1FE053-B17A-43A1-B17F-92659FBC3DA9}" type="parTrans" cxnId="{3468D5D4-F85C-4A3B-86C9-20E4D128740C}">
      <dgm:prSet/>
      <dgm:spPr/>
      <dgm:t>
        <a:bodyPr/>
        <a:lstStyle/>
        <a:p>
          <a:endParaRPr lang="en-US"/>
        </a:p>
      </dgm:t>
    </dgm:pt>
    <dgm:pt modelId="{CA264C69-42AE-4C8D-8B05-326823093B8E}" type="sibTrans" cxnId="{3468D5D4-F85C-4A3B-86C9-20E4D128740C}">
      <dgm:prSet/>
      <dgm:spPr/>
      <dgm:t>
        <a:bodyPr/>
        <a:lstStyle/>
        <a:p>
          <a:endParaRPr lang="en-US"/>
        </a:p>
      </dgm:t>
    </dgm:pt>
    <dgm:pt modelId="{453C1B69-5547-4F59-A88F-3D391E9C2A55}">
      <dgm:prSet custT="1"/>
      <dgm:spPr/>
      <dgm:t>
        <a:bodyPr/>
        <a:lstStyle/>
        <a:p>
          <a:r>
            <a:rPr lang="en-IN" sz="1600" b="1" dirty="0"/>
            <a:t>9  Being able to guarantee the privacy of the customer</a:t>
          </a:r>
          <a:endParaRPr lang="en-US" sz="1600" dirty="0"/>
        </a:p>
      </dgm:t>
    </dgm:pt>
    <dgm:pt modelId="{5BE4476E-F51E-426E-80D6-266FBF9D116F}" type="parTrans" cxnId="{EB42BBA1-051B-45C3-BE08-0C1D537321EE}">
      <dgm:prSet/>
      <dgm:spPr/>
      <dgm:t>
        <a:bodyPr/>
        <a:lstStyle/>
        <a:p>
          <a:endParaRPr lang="en-US"/>
        </a:p>
      </dgm:t>
    </dgm:pt>
    <dgm:pt modelId="{118BFE70-21F5-453C-9365-CE8C8DC5494D}" type="sibTrans" cxnId="{EB42BBA1-051B-45C3-BE08-0C1D537321EE}">
      <dgm:prSet/>
      <dgm:spPr/>
      <dgm:t>
        <a:bodyPr/>
        <a:lstStyle/>
        <a:p>
          <a:endParaRPr lang="en-US"/>
        </a:p>
      </dgm:t>
    </dgm:pt>
    <dgm:pt modelId="{5D4D1A79-7844-4E6A-BA69-02C966B77024}">
      <dgm:prSet custT="1"/>
      <dgm:spPr/>
      <dgm:t>
        <a:bodyPr/>
        <a:lstStyle/>
        <a:p>
          <a:r>
            <a:rPr lang="en-IN" sz="1600" b="1" dirty="0"/>
            <a:t>10 User derive satisfaction while shopping on a good quality website or application.</a:t>
          </a:r>
          <a:endParaRPr lang="en-US" sz="1600" dirty="0"/>
        </a:p>
      </dgm:t>
    </dgm:pt>
    <dgm:pt modelId="{D3922ACF-E8C5-46A9-A9AC-1A719E0FD39F}" type="parTrans" cxnId="{2BB1FDDE-1F19-4B83-AB96-FDFA4BD4140D}">
      <dgm:prSet/>
      <dgm:spPr/>
      <dgm:t>
        <a:bodyPr/>
        <a:lstStyle/>
        <a:p>
          <a:endParaRPr lang="en-US"/>
        </a:p>
      </dgm:t>
    </dgm:pt>
    <dgm:pt modelId="{2F68C14A-9FF1-4098-8077-216EC32C45FF}" type="sibTrans" cxnId="{2BB1FDDE-1F19-4B83-AB96-FDFA4BD4140D}">
      <dgm:prSet/>
      <dgm:spPr/>
      <dgm:t>
        <a:bodyPr/>
        <a:lstStyle/>
        <a:p>
          <a:endParaRPr lang="en-US"/>
        </a:p>
      </dgm:t>
    </dgm:pt>
    <dgm:pt modelId="{5B89BD58-62A8-411A-A012-8E3BF40DE7B7}">
      <dgm:prSet custT="1"/>
      <dgm:spPr/>
      <dgm:t>
        <a:bodyPr/>
        <a:lstStyle/>
        <a:p>
          <a:r>
            <a:rPr lang="en-IN" sz="1600" b="1"/>
            <a:t>11 Shopping online is convenient and flexible.</a:t>
          </a:r>
          <a:endParaRPr lang="en-US" sz="1600"/>
        </a:p>
      </dgm:t>
    </dgm:pt>
    <dgm:pt modelId="{D5939E19-FD22-4926-A4A9-B0495260E9B5}" type="parTrans" cxnId="{94717352-06C1-4CB7-8E19-489C5A3A1A9B}">
      <dgm:prSet/>
      <dgm:spPr/>
      <dgm:t>
        <a:bodyPr/>
        <a:lstStyle/>
        <a:p>
          <a:endParaRPr lang="en-US"/>
        </a:p>
      </dgm:t>
    </dgm:pt>
    <dgm:pt modelId="{13B97884-FF3A-46A5-A96E-50B29CE39F69}" type="sibTrans" cxnId="{94717352-06C1-4CB7-8E19-489C5A3A1A9B}">
      <dgm:prSet/>
      <dgm:spPr/>
      <dgm:t>
        <a:bodyPr/>
        <a:lstStyle/>
        <a:p>
          <a:endParaRPr lang="en-US"/>
        </a:p>
      </dgm:t>
    </dgm:pt>
    <dgm:pt modelId="{4702040B-81EF-42A2-9296-7B649D075F3B}">
      <dgm:prSet custT="1"/>
      <dgm:spPr/>
      <dgm:t>
        <a:bodyPr/>
        <a:lstStyle/>
        <a:p>
          <a:r>
            <a:rPr lang="en-IN" sz="1600" b="1" dirty="0"/>
            <a:t>12 Gaining access to loyalty programs is a benefit of shopping online.</a:t>
          </a:r>
          <a:endParaRPr lang="en-US" sz="1600" dirty="0"/>
        </a:p>
      </dgm:t>
    </dgm:pt>
    <dgm:pt modelId="{2702B402-F47B-4969-B2A5-27946AE70055}" type="parTrans" cxnId="{FB769DD2-F782-4EED-A6E6-79584B329769}">
      <dgm:prSet/>
      <dgm:spPr/>
      <dgm:t>
        <a:bodyPr/>
        <a:lstStyle/>
        <a:p>
          <a:endParaRPr lang="en-US"/>
        </a:p>
      </dgm:t>
    </dgm:pt>
    <dgm:pt modelId="{319961E9-5F68-4043-A6E4-E240AF95BA33}" type="sibTrans" cxnId="{FB769DD2-F782-4EED-A6E6-79584B329769}">
      <dgm:prSet/>
      <dgm:spPr/>
      <dgm:t>
        <a:bodyPr/>
        <a:lstStyle/>
        <a:p>
          <a:endParaRPr lang="en-US"/>
        </a:p>
      </dgm:t>
    </dgm:pt>
    <dgm:pt modelId="{4EAB0573-4C52-4715-9F7F-DE7F212F3C90}">
      <dgm:prSet custT="1"/>
      <dgm:spPr/>
      <dgm:t>
        <a:bodyPr/>
        <a:lstStyle/>
        <a:p>
          <a:r>
            <a:rPr lang="en-IN" sz="1600" b="1"/>
            <a:t>13 User satisfaction exist when they have trust one website. </a:t>
          </a:r>
          <a:endParaRPr lang="en-US" sz="1600"/>
        </a:p>
      </dgm:t>
    </dgm:pt>
    <dgm:pt modelId="{DB4E6391-3C63-498A-8E64-2ECCF9D6C496}" type="parTrans" cxnId="{74981445-DB10-43D5-A958-4AECBE7E7BD7}">
      <dgm:prSet/>
      <dgm:spPr/>
      <dgm:t>
        <a:bodyPr/>
        <a:lstStyle/>
        <a:p>
          <a:endParaRPr lang="en-US"/>
        </a:p>
      </dgm:t>
    </dgm:pt>
    <dgm:pt modelId="{F57A6D85-217C-418F-90AE-DB11084B9B89}" type="sibTrans" cxnId="{74981445-DB10-43D5-A958-4AECBE7E7BD7}">
      <dgm:prSet/>
      <dgm:spPr/>
      <dgm:t>
        <a:bodyPr/>
        <a:lstStyle/>
        <a:p>
          <a:endParaRPr lang="en-US"/>
        </a:p>
      </dgm:t>
    </dgm:pt>
    <dgm:pt modelId="{934B3041-BC11-42C2-9D20-F62CAEA4090A}">
      <dgm:prSet custT="1"/>
      <dgm:spPr/>
      <dgm:t>
        <a:bodyPr/>
        <a:lstStyle/>
        <a:p>
          <a:r>
            <a:rPr lang="en-IN" sz="1600" b="1" dirty="0"/>
            <a:t>14 Their should be provision of complete and relevant product information website.</a:t>
          </a:r>
          <a:endParaRPr lang="en-US" sz="1600" dirty="0"/>
        </a:p>
      </dgm:t>
    </dgm:pt>
    <dgm:pt modelId="{2661A61B-3C0C-4911-8AB5-3F0B450956C7}" type="parTrans" cxnId="{83AE709C-1691-437F-99FA-25E8B28414A5}">
      <dgm:prSet/>
      <dgm:spPr/>
      <dgm:t>
        <a:bodyPr/>
        <a:lstStyle/>
        <a:p>
          <a:endParaRPr lang="en-US"/>
        </a:p>
      </dgm:t>
    </dgm:pt>
    <dgm:pt modelId="{45176538-F823-48EB-87A7-B7A4D596E36E}" type="sibTrans" cxnId="{83AE709C-1691-437F-99FA-25E8B28414A5}">
      <dgm:prSet/>
      <dgm:spPr/>
      <dgm:t>
        <a:bodyPr/>
        <a:lstStyle/>
        <a:p>
          <a:endParaRPr lang="en-US"/>
        </a:p>
      </dgm:t>
    </dgm:pt>
    <dgm:pt modelId="{7CD8FC83-FE67-48F2-AB55-C898D0F98D42}">
      <dgm:prSet custT="1"/>
      <dgm:spPr/>
      <dgm:t>
        <a:bodyPr/>
        <a:lstStyle/>
        <a:p>
          <a:r>
            <a:rPr lang="en-IN" sz="1600" b="1"/>
            <a:t>15 They feel gratification shopping on your favorite e-tailer.</a:t>
          </a:r>
          <a:endParaRPr lang="en-US" sz="1600"/>
        </a:p>
      </dgm:t>
    </dgm:pt>
    <dgm:pt modelId="{10ECCC63-97F8-4849-B6B0-5C829B31EE36}" type="parTrans" cxnId="{8EBA3175-2775-4E51-A013-EEE676FFBE04}">
      <dgm:prSet/>
      <dgm:spPr/>
      <dgm:t>
        <a:bodyPr/>
        <a:lstStyle/>
        <a:p>
          <a:endParaRPr lang="en-US"/>
        </a:p>
      </dgm:t>
    </dgm:pt>
    <dgm:pt modelId="{0D1F4AD4-E46B-4884-92B1-7C0B83F37D59}" type="sibTrans" cxnId="{8EBA3175-2775-4E51-A013-EEE676FFBE04}">
      <dgm:prSet/>
      <dgm:spPr/>
      <dgm:t>
        <a:bodyPr/>
        <a:lstStyle/>
        <a:p>
          <a:endParaRPr lang="en-US"/>
        </a:p>
      </dgm:t>
    </dgm:pt>
    <dgm:pt modelId="{CD05AD1E-C731-4E06-A26D-5264CC0E8CDA}">
      <dgm:prSet custT="1"/>
      <dgm:spPr/>
      <dgm:t>
        <a:bodyPr/>
        <a:lstStyle/>
        <a:p>
          <a:r>
            <a:rPr lang="en-IN" sz="1600" b="1" dirty="0"/>
            <a:t>16 The Convenience of patronizing the online retailer.</a:t>
          </a:r>
          <a:endParaRPr lang="en-US" sz="1600" dirty="0"/>
        </a:p>
      </dgm:t>
    </dgm:pt>
    <dgm:pt modelId="{DA63947B-38F0-451A-AD23-7BAC94C46117}" type="parTrans" cxnId="{DF896DA7-DFE9-4C49-95E8-1F0613220BA9}">
      <dgm:prSet/>
      <dgm:spPr/>
      <dgm:t>
        <a:bodyPr/>
        <a:lstStyle/>
        <a:p>
          <a:endParaRPr lang="en-US"/>
        </a:p>
      </dgm:t>
    </dgm:pt>
    <dgm:pt modelId="{D28A0363-35AE-4472-9CF0-A97FA639D8E7}" type="sibTrans" cxnId="{DF896DA7-DFE9-4C49-95E8-1F0613220BA9}">
      <dgm:prSet/>
      <dgm:spPr/>
      <dgm:t>
        <a:bodyPr/>
        <a:lstStyle/>
        <a:p>
          <a:endParaRPr lang="en-US"/>
        </a:p>
      </dgm:t>
    </dgm:pt>
    <dgm:pt modelId="{ECA016C0-8DFC-444A-BB73-5C0456AAB00E}">
      <dgm:prSet custT="1"/>
      <dgm:spPr/>
      <dgm:t>
        <a:bodyPr/>
        <a:lstStyle/>
        <a:p>
          <a:r>
            <a:rPr lang="en-IN" sz="1600" b="1"/>
            <a:t>Users have indifferent opinion that shopping on their preferred e-tailer enhances their social status.</a:t>
          </a:r>
          <a:endParaRPr lang="en-US" sz="1600"/>
        </a:p>
      </dgm:t>
    </dgm:pt>
    <dgm:pt modelId="{497DD4C8-440B-49AF-83B9-E87E8C0FC9FD}" type="parTrans" cxnId="{048E1016-31F1-4558-95B5-B3E29404F211}">
      <dgm:prSet/>
      <dgm:spPr/>
      <dgm:t>
        <a:bodyPr/>
        <a:lstStyle/>
        <a:p>
          <a:endParaRPr lang="en-US"/>
        </a:p>
      </dgm:t>
    </dgm:pt>
    <dgm:pt modelId="{F947551C-9492-44F1-8462-4CCFA01C2C2D}" type="sibTrans" cxnId="{048E1016-31F1-4558-95B5-B3E29404F211}">
      <dgm:prSet/>
      <dgm:spPr/>
      <dgm:t>
        <a:bodyPr/>
        <a:lstStyle/>
        <a:p>
          <a:endParaRPr lang="en-US"/>
        </a:p>
      </dgm:t>
    </dgm:pt>
    <dgm:pt modelId="{A247CF59-315F-478C-8952-D27C738347FA}">
      <dgm:prSet custT="1"/>
      <dgm:spPr/>
      <dgm:t>
        <a:bodyPr/>
        <a:lstStyle/>
        <a:p>
          <a:r>
            <a:rPr lang="en-IN" sz="1600" b="1" dirty="0"/>
            <a:t>Users have mixed reaction on </a:t>
          </a:r>
          <a:r>
            <a:rPr lang="en-IN" sz="1600" b="1" dirty="0" err="1"/>
            <a:t>wheither</a:t>
          </a:r>
          <a:r>
            <a:rPr lang="en-IN" sz="1600" b="1" dirty="0"/>
            <a:t> shopping on website helps them to fulfil certain roles some agree it some are indifferent</a:t>
          </a:r>
          <a:r>
            <a:rPr lang="en-IN" sz="1600" dirty="0"/>
            <a:t> .</a:t>
          </a:r>
          <a:endParaRPr lang="en-US" sz="1600" dirty="0"/>
        </a:p>
      </dgm:t>
    </dgm:pt>
    <dgm:pt modelId="{69CDC18D-B3A3-420C-9C9D-B8CB412827C5}" type="parTrans" cxnId="{B911ADFF-58C0-444C-987B-80697E40ABC8}">
      <dgm:prSet/>
      <dgm:spPr/>
      <dgm:t>
        <a:bodyPr/>
        <a:lstStyle/>
        <a:p>
          <a:endParaRPr lang="en-US"/>
        </a:p>
      </dgm:t>
    </dgm:pt>
    <dgm:pt modelId="{B7EC1E82-038A-47A3-9A99-3EE49F427B26}" type="sibTrans" cxnId="{B911ADFF-58C0-444C-987B-80697E40ABC8}">
      <dgm:prSet/>
      <dgm:spPr/>
      <dgm:t>
        <a:bodyPr/>
        <a:lstStyle/>
        <a:p>
          <a:endParaRPr lang="en-US"/>
        </a:p>
      </dgm:t>
    </dgm:pt>
    <dgm:pt modelId="{5EB163EB-4821-416B-8D5A-985CDFC78EE8}" type="pres">
      <dgm:prSet presAssocID="{E23F167E-35E8-4CAB-A2EC-B20562230DC8}" presName="diagram" presStyleCnt="0">
        <dgm:presLayoutVars>
          <dgm:dir/>
          <dgm:resizeHandles val="exact"/>
        </dgm:presLayoutVars>
      </dgm:prSet>
      <dgm:spPr/>
    </dgm:pt>
    <dgm:pt modelId="{EC47023C-F37B-40AA-9D6E-7654432B28B1}" type="pres">
      <dgm:prSet presAssocID="{E19F2856-A730-4594-8469-6E005C8BFE92}" presName="node" presStyleLbl="node1" presStyleIdx="0" presStyleCnt="1" custScaleX="125373" custScaleY="110818" custLinFactNeighborY="-264">
        <dgm:presLayoutVars>
          <dgm:bulletEnabled val="1"/>
        </dgm:presLayoutVars>
      </dgm:prSet>
      <dgm:spPr/>
    </dgm:pt>
  </dgm:ptLst>
  <dgm:cxnLst>
    <dgm:cxn modelId="{4CA08A01-FF7B-46BD-B840-BF7C429B219B}" type="presOf" srcId="{7D3AD50F-3B86-4A18-A33C-ABFDD450FBC3}" destId="{EC47023C-F37B-40AA-9D6E-7654432B28B1}" srcOrd="0" destOrd="3" presId="urn:microsoft.com/office/officeart/2005/8/layout/default"/>
    <dgm:cxn modelId="{D1C89004-EF1F-42A3-A7CC-35D8741208EE}" type="presOf" srcId="{4EAB0573-4C52-4715-9F7F-DE7F212F3C90}" destId="{EC47023C-F37B-40AA-9D6E-7654432B28B1}" srcOrd="0" destOrd="13" presId="urn:microsoft.com/office/officeart/2005/8/layout/default"/>
    <dgm:cxn modelId="{F2932D0F-5F34-4D25-8AD2-0512E71CBA77}" srcId="{E19F2856-A730-4594-8469-6E005C8BFE92}" destId="{4CF8269E-B167-43E8-B0CC-6B00B2FEC5F1}" srcOrd="1" destOrd="0" parTransId="{A71B2022-3F02-459D-B40B-A791517E4CC3}" sibTransId="{6DB1D3BA-B5E6-4040-A9A7-C66E67C92209}"/>
    <dgm:cxn modelId="{9FF2660F-1CD2-4C14-B36F-7E70C1C6431E}" type="presOf" srcId="{ECA016C0-8DFC-444A-BB73-5C0456AAB00E}" destId="{EC47023C-F37B-40AA-9D6E-7654432B28B1}" srcOrd="0" destOrd="17" presId="urn:microsoft.com/office/officeart/2005/8/layout/default"/>
    <dgm:cxn modelId="{048E1016-31F1-4558-95B5-B3E29404F211}" srcId="{E19F2856-A730-4594-8469-6E005C8BFE92}" destId="{ECA016C0-8DFC-444A-BB73-5C0456AAB00E}" srcOrd="16" destOrd="0" parTransId="{497DD4C8-440B-49AF-83B9-E87E8C0FC9FD}" sibTransId="{F947551C-9492-44F1-8462-4CCFA01C2C2D}"/>
    <dgm:cxn modelId="{28307420-6ACC-4426-A8B4-1073AC4B8823}" type="presOf" srcId="{72072CB5-EF71-43A6-872D-2FF5E3B5CA59}" destId="{EC47023C-F37B-40AA-9D6E-7654432B28B1}" srcOrd="0" destOrd="8" presId="urn:microsoft.com/office/officeart/2005/8/layout/default"/>
    <dgm:cxn modelId="{B997E12C-556C-431D-81AC-797B6D1463E6}" type="presOf" srcId="{CD05AD1E-C731-4E06-A26D-5264CC0E8CDA}" destId="{EC47023C-F37B-40AA-9D6E-7654432B28B1}" srcOrd="0" destOrd="16" presId="urn:microsoft.com/office/officeart/2005/8/layout/default"/>
    <dgm:cxn modelId="{B52E3138-4ACF-4B00-AE85-ADE59D1BC75F}" type="presOf" srcId="{5B89BD58-62A8-411A-A012-8E3BF40DE7B7}" destId="{EC47023C-F37B-40AA-9D6E-7654432B28B1}" srcOrd="0" destOrd="11" presId="urn:microsoft.com/office/officeart/2005/8/layout/default"/>
    <dgm:cxn modelId="{2C8A003A-FB9D-4F09-A4F8-23D5C6A4C9FF}" type="presOf" srcId="{453C1B69-5547-4F59-A88F-3D391E9C2A55}" destId="{EC47023C-F37B-40AA-9D6E-7654432B28B1}" srcOrd="0" destOrd="9" presId="urn:microsoft.com/office/officeart/2005/8/layout/default"/>
    <dgm:cxn modelId="{8D1B8241-9005-4A72-92F9-235DF346CEFC}" type="presOf" srcId="{E19F2856-A730-4594-8469-6E005C8BFE92}" destId="{EC47023C-F37B-40AA-9D6E-7654432B28B1}" srcOrd="0" destOrd="0" presId="urn:microsoft.com/office/officeart/2005/8/layout/default"/>
    <dgm:cxn modelId="{74981445-DB10-43D5-A958-4AECBE7E7BD7}" srcId="{E19F2856-A730-4594-8469-6E005C8BFE92}" destId="{4EAB0573-4C52-4715-9F7F-DE7F212F3C90}" srcOrd="12" destOrd="0" parTransId="{DB4E6391-3C63-498A-8E64-2ECCF9D6C496}" sibTransId="{F57A6D85-217C-418F-90AE-DB11084B9B89}"/>
    <dgm:cxn modelId="{F6FED86B-D19A-4443-AD80-BA73057EEE0B}" srcId="{E19F2856-A730-4594-8469-6E005C8BFE92}" destId="{F422D21E-C1E7-40B0-9371-99BF54420112}" srcOrd="4" destOrd="0" parTransId="{3D8AF460-1201-4922-AC67-8CF690AA95D6}" sibTransId="{76E9999F-26F6-4F66-B43C-5B5473364338}"/>
    <dgm:cxn modelId="{94717352-06C1-4CB7-8E19-489C5A3A1A9B}" srcId="{E19F2856-A730-4594-8469-6E005C8BFE92}" destId="{5B89BD58-62A8-411A-A012-8E3BF40DE7B7}" srcOrd="10" destOrd="0" parTransId="{D5939E19-FD22-4926-A4A9-B0495260E9B5}" sibTransId="{13B97884-FF3A-46A5-A96E-50B29CE39F69}"/>
    <dgm:cxn modelId="{2354CE74-195D-4FAD-A804-96C683A80B77}" srcId="{E23F167E-35E8-4CAB-A2EC-B20562230DC8}" destId="{E19F2856-A730-4594-8469-6E005C8BFE92}" srcOrd="0" destOrd="0" parTransId="{7479A739-6ACC-4305-A998-461184F3523C}" sibTransId="{248B8319-E16F-4FF0-8A59-BBB58317BCD6}"/>
    <dgm:cxn modelId="{8EBA3175-2775-4E51-A013-EEE676FFBE04}" srcId="{E19F2856-A730-4594-8469-6E005C8BFE92}" destId="{7CD8FC83-FE67-48F2-AB55-C898D0F98D42}" srcOrd="14" destOrd="0" parTransId="{10ECCC63-97F8-4849-B6B0-5C829B31EE36}" sibTransId="{0D1F4AD4-E46B-4884-92B1-7C0B83F37D59}"/>
    <dgm:cxn modelId="{83EE1859-9229-4236-AF60-6FBE95ED5E9E}" type="presOf" srcId="{F422D21E-C1E7-40B0-9371-99BF54420112}" destId="{EC47023C-F37B-40AA-9D6E-7654432B28B1}" srcOrd="0" destOrd="5" presId="urn:microsoft.com/office/officeart/2005/8/layout/default"/>
    <dgm:cxn modelId="{65C8F785-59E2-41F2-9BAB-F53B24429E86}" type="presOf" srcId="{F6AC458D-3330-456E-9940-CA727F9CB763}" destId="{EC47023C-F37B-40AA-9D6E-7654432B28B1}" srcOrd="0" destOrd="1" presId="urn:microsoft.com/office/officeart/2005/8/layout/default"/>
    <dgm:cxn modelId="{31B1CB89-BBFB-4DE8-AE74-5AB4D0429120}" type="presOf" srcId="{7CD8FC83-FE67-48F2-AB55-C898D0F98D42}" destId="{EC47023C-F37B-40AA-9D6E-7654432B28B1}" srcOrd="0" destOrd="15" presId="urn:microsoft.com/office/officeart/2005/8/layout/default"/>
    <dgm:cxn modelId="{3F35F689-729E-42DF-9D4D-5D8D8D68255A}" srcId="{E19F2856-A730-4594-8469-6E005C8BFE92}" destId="{7D3AD50F-3B86-4A18-A33C-ABFDD450FBC3}" srcOrd="2" destOrd="0" parTransId="{F41FDC20-5B86-49FA-A713-21D5CFEE8F8F}" sibTransId="{0D140A11-F3E4-4810-B115-F54F0A9DAC31}"/>
    <dgm:cxn modelId="{53835A93-F957-469D-862C-A2D57D766248}" type="presOf" srcId="{4702040B-81EF-42A2-9296-7B649D075F3B}" destId="{EC47023C-F37B-40AA-9D6E-7654432B28B1}" srcOrd="0" destOrd="12" presId="urn:microsoft.com/office/officeart/2005/8/layout/default"/>
    <dgm:cxn modelId="{8B48FD95-C5F4-4570-8633-26EF4DF6A748}" srcId="{E19F2856-A730-4594-8469-6E005C8BFE92}" destId="{D1A03876-2B00-4685-A21D-76CB9178F950}" srcOrd="3" destOrd="0" parTransId="{09016C47-5F79-4A68-B172-074E887F632A}" sibTransId="{1B5AE9ED-868A-4241-BC06-F43650F51158}"/>
    <dgm:cxn modelId="{C48C7C9A-244E-44E5-B702-5899FA960F01}" type="presOf" srcId="{5D4D1A79-7844-4E6A-BA69-02C966B77024}" destId="{EC47023C-F37B-40AA-9D6E-7654432B28B1}" srcOrd="0" destOrd="10" presId="urn:microsoft.com/office/officeart/2005/8/layout/default"/>
    <dgm:cxn modelId="{83AE709C-1691-437F-99FA-25E8B28414A5}" srcId="{E19F2856-A730-4594-8469-6E005C8BFE92}" destId="{934B3041-BC11-42C2-9D20-F62CAEA4090A}" srcOrd="13" destOrd="0" parTransId="{2661A61B-3C0C-4911-8AB5-3F0B450956C7}" sibTransId="{45176538-F823-48EB-87A7-B7A4D596E36E}"/>
    <dgm:cxn modelId="{EB42BBA1-051B-45C3-BE08-0C1D537321EE}" srcId="{E19F2856-A730-4594-8469-6E005C8BFE92}" destId="{453C1B69-5547-4F59-A88F-3D391E9C2A55}" srcOrd="8" destOrd="0" parTransId="{5BE4476E-F51E-426E-80D6-266FBF9D116F}" sibTransId="{118BFE70-21F5-453C-9365-CE8C8DC5494D}"/>
    <dgm:cxn modelId="{DF896DA7-DFE9-4C49-95E8-1F0613220BA9}" srcId="{E19F2856-A730-4594-8469-6E005C8BFE92}" destId="{CD05AD1E-C731-4E06-A26D-5264CC0E8CDA}" srcOrd="15" destOrd="0" parTransId="{DA63947B-38F0-451A-AD23-7BAC94C46117}" sibTransId="{D28A0363-35AE-4472-9CF0-A97FA639D8E7}"/>
    <dgm:cxn modelId="{8952D6A8-BC7E-4120-B2DE-F3D64EF35247}" type="presOf" srcId="{934B3041-BC11-42C2-9D20-F62CAEA4090A}" destId="{EC47023C-F37B-40AA-9D6E-7654432B28B1}" srcOrd="0" destOrd="14" presId="urn:microsoft.com/office/officeart/2005/8/layout/default"/>
    <dgm:cxn modelId="{83E3D8AA-1435-4305-9DAF-368B2B69A87C}" srcId="{E19F2856-A730-4594-8469-6E005C8BFE92}" destId="{F6AC458D-3330-456E-9940-CA727F9CB763}" srcOrd="0" destOrd="0" parTransId="{1D1B2211-1C13-494D-BFAC-3960D1DDCB01}" sibTransId="{15CBE00B-A209-491A-9464-EBF7F5DC4531}"/>
    <dgm:cxn modelId="{5577C3B1-0682-4983-9E4A-BB937BE3BF55}" type="presOf" srcId="{E23F167E-35E8-4CAB-A2EC-B20562230DC8}" destId="{5EB163EB-4821-416B-8D5A-985CDFC78EE8}" srcOrd="0" destOrd="0" presId="urn:microsoft.com/office/officeart/2005/8/layout/default"/>
    <dgm:cxn modelId="{C1A434B7-257B-400C-9624-549575A4B777}" type="presOf" srcId="{D1A03876-2B00-4685-A21D-76CB9178F950}" destId="{EC47023C-F37B-40AA-9D6E-7654432B28B1}" srcOrd="0" destOrd="4" presId="urn:microsoft.com/office/officeart/2005/8/layout/default"/>
    <dgm:cxn modelId="{559EECC4-0FC2-4A53-B5BB-05DFE0FD2997}" type="presOf" srcId="{8CC4A141-A238-4491-B37F-7151065BF925}" destId="{EC47023C-F37B-40AA-9D6E-7654432B28B1}" srcOrd="0" destOrd="6" presId="urn:microsoft.com/office/officeart/2005/8/layout/default"/>
    <dgm:cxn modelId="{A1ED1AC7-CD89-4744-887D-9C89C23A5944}" srcId="{E19F2856-A730-4594-8469-6E005C8BFE92}" destId="{704B6490-6BD2-473E-AA1D-79E62F82386F}" srcOrd="6" destOrd="0" parTransId="{DBC4305B-41F3-4693-AD43-33FDCC2B6734}" sibTransId="{925EDAA8-B727-48D7-A730-BF8C530300F5}"/>
    <dgm:cxn modelId="{5A398BD0-EFB6-4C30-AF75-2F8E8664A9E8}" type="presOf" srcId="{A247CF59-315F-478C-8952-D27C738347FA}" destId="{EC47023C-F37B-40AA-9D6E-7654432B28B1}" srcOrd="0" destOrd="18" presId="urn:microsoft.com/office/officeart/2005/8/layout/default"/>
    <dgm:cxn modelId="{FB769DD2-F782-4EED-A6E6-79584B329769}" srcId="{E19F2856-A730-4594-8469-6E005C8BFE92}" destId="{4702040B-81EF-42A2-9296-7B649D075F3B}" srcOrd="11" destOrd="0" parTransId="{2702B402-F47B-4969-B2A5-27946AE70055}" sibTransId="{319961E9-5F68-4043-A6E4-E240AF95BA33}"/>
    <dgm:cxn modelId="{3468D5D4-F85C-4A3B-86C9-20E4D128740C}" srcId="{E19F2856-A730-4594-8469-6E005C8BFE92}" destId="{72072CB5-EF71-43A6-872D-2FF5E3B5CA59}" srcOrd="7" destOrd="0" parTransId="{4D1FE053-B17A-43A1-B17F-92659FBC3DA9}" sibTransId="{CA264C69-42AE-4C8D-8B05-326823093B8E}"/>
    <dgm:cxn modelId="{318724D7-34A7-4F4A-BF9B-31E7954BE038}" srcId="{E19F2856-A730-4594-8469-6E005C8BFE92}" destId="{8CC4A141-A238-4491-B37F-7151065BF925}" srcOrd="5" destOrd="0" parTransId="{043317F8-AFAA-4322-A3BB-21685E664D6B}" sibTransId="{6323EDCD-B564-4346-9EA8-308D5341672A}"/>
    <dgm:cxn modelId="{2BB1FDDE-1F19-4B83-AB96-FDFA4BD4140D}" srcId="{E19F2856-A730-4594-8469-6E005C8BFE92}" destId="{5D4D1A79-7844-4E6A-BA69-02C966B77024}" srcOrd="9" destOrd="0" parTransId="{D3922ACF-E8C5-46A9-A9AC-1A719E0FD39F}" sibTransId="{2F68C14A-9FF1-4098-8077-216EC32C45FF}"/>
    <dgm:cxn modelId="{D02631E7-72D9-4C4C-AA4D-4637212B474B}" type="presOf" srcId="{4CF8269E-B167-43E8-B0CC-6B00B2FEC5F1}" destId="{EC47023C-F37B-40AA-9D6E-7654432B28B1}" srcOrd="0" destOrd="2" presId="urn:microsoft.com/office/officeart/2005/8/layout/default"/>
    <dgm:cxn modelId="{B911ADFF-58C0-444C-987B-80697E40ABC8}" srcId="{E19F2856-A730-4594-8469-6E005C8BFE92}" destId="{A247CF59-315F-478C-8952-D27C738347FA}" srcOrd="17" destOrd="0" parTransId="{69CDC18D-B3A3-420C-9C9D-B8CB412827C5}" sibTransId="{B7EC1E82-038A-47A3-9A99-3EE49F427B26}"/>
    <dgm:cxn modelId="{D353B1FF-C1D0-44DB-8522-BEC0C4182566}" type="presOf" srcId="{704B6490-6BD2-473E-AA1D-79E62F82386F}" destId="{EC47023C-F37B-40AA-9D6E-7654432B28B1}" srcOrd="0" destOrd="7" presId="urn:microsoft.com/office/officeart/2005/8/layout/default"/>
    <dgm:cxn modelId="{D0EA87F0-3526-461A-B865-07E0EC98ADFB}" type="presParOf" srcId="{5EB163EB-4821-416B-8D5A-985CDFC78EE8}" destId="{EC47023C-F37B-40AA-9D6E-7654432B28B1}" srcOrd="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B47565-B084-4512-830C-8D42197632FF}">
      <dsp:nvSpPr>
        <dsp:cNvPr id="0" name=""/>
        <dsp:cNvSpPr/>
      </dsp:nvSpPr>
      <dsp:spPr>
        <a:xfrm>
          <a:off x="532869" y="389358"/>
          <a:ext cx="1442907" cy="1442907"/>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B6CCF8-15A7-4580-BBA3-E8770CC47227}">
      <dsp:nvSpPr>
        <dsp:cNvPr id="0" name=""/>
        <dsp:cNvSpPr/>
      </dsp:nvSpPr>
      <dsp:spPr>
        <a:xfrm>
          <a:off x="840374" y="696863"/>
          <a:ext cx="827897" cy="82789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376D97-4B7D-436A-A973-7A7008DA4372}">
      <dsp:nvSpPr>
        <dsp:cNvPr id="0" name=""/>
        <dsp:cNvSpPr/>
      </dsp:nvSpPr>
      <dsp:spPr>
        <a:xfrm>
          <a:off x="71612" y="2281696"/>
          <a:ext cx="2365422"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Customer satisfaction is ecommerce platform is a key parameter for customer retention.</a:t>
          </a:r>
        </a:p>
      </dsp:txBody>
      <dsp:txXfrm>
        <a:off x="71612" y="2281696"/>
        <a:ext cx="2365422" cy="855000"/>
      </dsp:txXfrm>
    </dsp:sp>
    <dsp:sp modelId="{EE56C1D9-A3E9-4871-B15F-19695D779DDD}">
      <dsp:nvSpPr>
        <dsp:cNvPr id="0" name=""/>
        <dsp:cNvSpPr/>
      </dsp:nvSpPr>
      <dsp:spPr>
        <a:xfrm>
          <a:off x="3312241" y="389358"/>
          <a:ext cx="1442907" cy="1442907"/>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67A7F2-CC8A-4BCF-A47B-8284F5FA8EC6}">
      <dsp:nvSpPr>
        <dsp:cNvPr id="0" name=""/>
        <dsp:cNvSpPr/>
      </dsp:nvSpPr>
      <dsp:spPr>
        <a:xfrm>
          <a:off x="3619746" y="696863"/>
          <a:ext cx="827897" cy="82789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A29459-0140-492F-BDB8-43C443496768}">
      <dsp:nvSpPr>
        <dsp:cNvPr id="0" name=""/>
        <dsp:cNvSpPr/>
      </dsp:nvSpPr>
      <dsp:spPr>
        <a:xfrm>
          <a:off x="2850983" y="2281696"/>
          <a:ext cx="2365422"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Success of any online shopping store has been defined in a few key metrices like service quality, system quality, information quality, trust &amp; benefit.</a:t>
          </a:r>
        </a:p>
      </dsp:txBody>
      <dsp:txXfrm>
        <a:off x="2850983" y="2281696"/>
        <a:ext cx="2365422" cy="855000"/>
      </dsp:txXfrm>
    </dsp:sp>
    <dsp:sp modelId="{1C427467-C105-4079-A621-85D7D20385A9}">
      <dsp:nvSpPr>
        <dsp:cNvPr id="0" name=""/>
        <dsp:cNvSpPr/>
      </dsp:nvSpPr>
      <dsp:spPr>
        <a:xfrm>
          <a:off x="6091612" y="389358"/>
          <a:ext cx="1442907" cy="1442907"/>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85D7BE-344D-4B81-AB2F-0D2E860E5295}">
      <dsp:nvSpPr>
        <dsp:cNvPr id="0" name=""/>
        <dsp:cNvSpPr/>
      </dsp:nvSpPr>
      <dsp:spPr>
        <a:xfrm>
          <a:off x="6399117" y="696863"/>
          <a:ext cx="827897" cy="82789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EA64BC-5028-478F-9134-B57AFA7580A0}">
      <dsp:nvSpPr>
        <dsp:cNvPr id="0" name=""/>
        <dsp:cNvSpPr/>
      </dsp:nvSpPr>
      <dsp:spPr>
        <a:xfrm>
          <a:off x="5630355" y="2281696"/>
          <a:ext cx="2365422"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For this we have collected a dataset and want to know what are factors to that are very crucial for customer feedback while purchasing a product online</a:t>
          </a:r>
        </a:p>
      </dsp:txBody>
      <dsp:txXfrm>
        <a:off x="5630355" y="2281696"/>
        <a:ext cx="2365422" cy="855000"/>
      </dsp:txXfrm>
    </dsp:sp>
    <dsp:sp modelId="{1CA93425-44FF-4712-93B2-3BA54C1AA0C0}">
      <dsp:nvSpPr>
        <dsp:cNvPr id="0" name=""/>
        <dsp:cNvSpPr/>
      </dsp:nvSpPr>
      <dsp:spPr>
        <a:xfrm>
          <a:off x="8870984" y="389358"/>
          <a:ext cx="1442907" cy="1442907"/>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4D5E3A-0A8E-4553-89B4-61619257F190}">
      <dsp:nvSpPr>
        <dsp:cNvPr id="0" name=""/>
        <dsp:cNvSpPr/>
      </dsp:nvSpPr>
      <dsp:spPr>
        <a:xfrm>
          <a:off x="9178489" y="696863"/>
          <a:ext cx="827897" cy="82789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96544F-1EB7-4B9A-8212-2956BFF0691B}">
      <dsp:nvSpPr>
        <dsp:cNvPr id="0" name=""/>
        <dsp:cNvSpPr/>
      </dsp:nvSpPr>
      <dsp:spPr>
        <a:xfrm>
          <a:off x="8409727" y="2281696"/>
          <a:ext cx="2365422"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We have done some data analysis to provide valuable insights that helps understand the customer better.</a:t>
          </a:r>
        </a:p>
      </dsp:txBody>
      <dsp:txXfrm>
        <a:off x="8409727" y="2281696"/>
        <a:ext cx="2365422" cy="855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D2208E-51C6-4CC6-B4E3-ECBAF9E5FF39}">
      <dsp:nvSpPr>
        <dsp:cNvPr id="0" name=""/>
        <dsp:cNvSpPr/>
      </dsp:nvSpPr>
      <dsp:spPr>
        <a:xfrm>
          <a:off x="582645" y="1178"/>
          <a:ext cx="2174490" cy="130469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a:t>Gender of the respondent</a:t>
          </a:r>
          <a:endParaRPr lang="en-US" sz="1600" kern="1200"/>
        </a:p>
      </dsp:txBody>
      <dsp:txXfrm>
        <a:off x="582645" y="1178"/>
        <a:ext cx="2174490" cy="1304694"/>
      </dsp:txXfrm>
    </dsp:sp>
    <dsp:sp modelId="{7BB80F8B-E6B5-4797-8FA9-992D7C8A5F7E}">
      <dsp:nvSpPr>
        <dsp:cNvPr id="0" name=""/>
        <dsp:cNvSpPr/>
      </dsp:nvSpPr>
      <dsp:spPr>
        <a:xfrm>
          <a:off x="2974584" y="1178"/>
          <a:ext cx="2174490" cy="1304694"/>
        </a:xfrm>
        <a:prstGeom prst="rect">
          <a:avLst/>
        </a:prstGeom>
        <a:gradFill rotWithShape="0">
          <a:gsLst>
            <a:gs pos="0">
              <a:schemeClr val="accent5">
                <a:hueOff val="-614413"/>
                <a:satOff val="-1584"/>
                <a:lumOff val="-1070"/>
                <a:alphaOff val="0"/>
                <a:satMod val="103000"/>
                <a:lumMod val="102000"/>
                <a:tint val="94000"/>
              </a:schemeClr>
            </a:gs>
            <a:gs pos="50000">
              <a:schemeClr val="accent5">
                <a:hueOff val="-614413"/>
                <a:satOff val="-1584"/>
                <a:lumOff val="-1070"/>
                <a:alphaOff val="0"/>
                <a:satMod val="110000"/>
                <a:lumMod val="100000"/>
                <a:shade val="100000"/>
              </a:schemeClr>
            </a:gs>
            <a:gs pos="100000">
              <a:schemeClr val="accent5">
                <a:hueOff val="-614413"/>
                <a:satOff val="-1584"/>
                <a:lumOff val="-107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a:t>What browser do you run on your device to access the website?</a:t>
          </a:r>
          <a:endParaRPr lang="en-US" sz="1600" kern="1200"/>
        </a:p>
      </dsp:txBody>
      <dsp:txXfrm>
        <a:off x="2974584" y="1178"/>
        <a:ext cx="2174490" cy="1304694"/>
      </dsp:txXfrm>
    </dsp:sp>
    <dsp:sp modelId="{FE9E6898-57DE-48BF-8054-03D3A809CED7}">
      <dsp:nvSpPr>
        <dsp:cNvPr id="0" name=""/>
        <dsp:cNvSpPr/>
      </dsp:nvSpPr>
      <dsp:spPr>
        <a:xfrm>
          <a:off x="5366524" y="1178"/>
          <a:ext cx="2174490" cy="1304694"/>
        </a:xfrm>
        <a:prstGeom prst="rect">
          <a:avLst/>
        </a:prstGeom>
        <a:gradFill rotWithShape="0">
          <a:gsLst>
            <a:gs pos="0">
              <a:schemeClr val="accent5">
                <a:hueOff val="-1228826"/>
                <a:satOff val="-3167"/>
                <a:lumOff val="-2139"/>
                <a:alphaOff val="0"/>
                <a:satMod val="103000"/>
                <a:lumMod val="102000"/>
                <a:tint val="94000"/>
              </a:schemeClr>
            </a:gs>
            <a:gs pos="50000">
              <a:schemeClr val="accent5">
                <a:hueOff val="-1228826"/>
                <a:satOff val="-3167"/>
                <a:lumOff val="-2139"/>
                <a:alphaOff val="0"/>
                <a:satMod val="110000"/>
                <a:lumMod val="100000"/>
                <a:shade val="100000"/>
              </a:schemeClr>
            </a:gs>
            <a:gs pos="100000">
              <a:schemeClr val="accent5">
                <a:hueOff val="-1228826"/>
                <a:satOff val="-3167"/>
                <a:lumOff val="-213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a:t>Which device do you use to access the online shopping?</a:t>
          </a:r>
          <a:endParaRPr lang="en-US" sz="1600" kern="1200"/>
        </a:p>
      </dsp:txBody>
      <dsp:txXfrm>
        <a:off x="5366524" y="1178"/>
        <a:ext cx="2174490" cy="1304694"/>
      </dsp:txXfrm>
    </dsp:sp>
    <dsp:sp modelId="{93BDE8B7-7ADD-42D8-9EA8-033AE2640692}">
      <dsp:nvSpPr>
        <dsp:cNvPr id="0" name=""/>
        <dsp:cNvSpPr/>
      </dsp:nvSpPr>
      <dsp:spPr>
        <a:xfrm>
          <a:off x="7758464" y="1178"/>
          <a:ext cx="2174490" cy="1304694"/>
        </a:xfrm>
        <a:prstGeom prst="rect">
          <a:avLst/>
        </a:prstGeom>
        <a:gradFill rotWithShape="0">
          <a:gsLst>
            <a:gs pos="0">
              <a:schemeClr val="accent5">
                <a:hueOff val="-1843239"/>
                <a:satOff val="-4751"/>
                <a:lumOff val="-3209"/>
                <a:alphaOff val="0"/>
                <a:satMod val="103000"/>
                <a:lumMod val="102000"/>
                <a:tint val="94000"/>
              </a:schemeClr>
            </a:gs>
            <a:gs pos="50000">
              <a:schemeClr val="accent5">
                <a:hueOff val="-1843239"/>
                <a:satOff val="-4751"/>
                <a:lumOff val="-3209"/>
                <a:alphaOff val="0"/>
                <a:satMod val="110000"/>
                <a:lumMod val="100000"/>
                <a:shade val="100000"/>
              </a:schemeClr>
            </a:gs>
            <a:gs pos="100000">
              <a:schemeClr val="accent5">
                <a:hueOff val="-1843239"/>
                <a:satOff val="-4751"/>
                <a:lumOff val="-32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a:t>Which of the Indian online retailer would you recommend to a friend?</a:t>
          </a:r>
          <a:endParaRPr lang="en-US" sz="1600" kern="1200"/>
        </a:p>
      </dsp:txBody>
      <dsp:txXfrm>
        <a:off x="7758464" y="1178"/>
        <a:ext cx="2174490" cy="1304694"/>
      </dsp:txXfrm>
    </dsp:sp>
    <dsp:sp modelId="{A788A8ED-FC44-4139-9C37-234BB6861D31}">
      <dsp:nvSpPr>
        <dsp:cNvPr id="0" name=""/>
        <dsp:cNvSpPr/>
      </dsp:nvSpPr>
      <dsp:spPr>
        <a:xfrm>
          <a:off x="582645" y="1523321"/>
          <a:ext cx="2174490" cy="1304694"/>
        </a:xfrm>
        <a:prstGeom prst="rect">
          <a:avLst/>
        </a:prstGeom>
        <a:gradFill rotWithShape="0">
          <a:gsLst>
            <a:gs pos="0">
              <a:schemeClr val="accent5">
                <a:hueOff val="-2457652"/>
                <a:satOff val="-6334"/>
                <a:lumOff val="-4278"/>
                <a:alphaOff val="0"/>
                <a:satMod val="103000"/>
                <a:lumMod val="102000"/>
                <a:tint val="94000"/>
              </a:schemeClr>
            </a:gs>
            <a:gs pos="50000">
              <a:schemeClr val="accent5">
                <a:hueOff val="-2457652"/>
                <a:satOff val="-6334"/>
                <a:lumOff val="-4278"/>
                <a:alphaOff val="0"/>
                <a:satMod val="110000"/>
                <a:lumMod val="100000"/>
                <a:shade val="100000"/>
              </a:schemeClr>
            </a:gs>
            <a:gs pos="100000">
              <a:schemeClr val="accent5">
                <a:hueOff val="-2457652"/>
                <a:satOff val="-6334"/>
                <a:lumOff val="-427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a:t>Quickness to complete purchase</a:t>
          </a:r>
          <a:endParaRPr lang="en-US" sz="1600" kern="1200"/>
        </a:p>
      </dsp:txBody>
      <dsp:txXfrm>
        <a:off x="582645" y="1523321"/>
        <a:ext cx="2174490" cy="1304694"/>
      </dsp:txXfrm>
    </dsp:sp>
    <dsp:sp modelId="{D027270E-F330-4147-B4F1-81B9AC02F104}">
      <dsp:nvSpPr>
        <dsp:cNvPr id="0" name=""/>
        <dsp:cNvSpPr/>
      </dsp:nvSpPr>
      <dsp:spPr>
        <a:xfrm>
          <a:off x="2974584" y="1523321"/>
          <a:ext cx="2174490" cy="1304694"/>
        </a:xfrm>
        <a:prstGeom prst="rect">
          <a:avLst/>
        </a:prstGeom>
        <a:gradFill rotWithShape="0">
          <a:gsLst>
            <a:gs pos="0">
              <a:schemeClr val="accent5">
                <a:hueOff val="-3072065"/>
                <a:satOff val="-7918"/>
                <a:lumOff val="-5348"/>
                <a:alphaOff val="0"/>
                <a:satMod val="103000"/>
                <a:lumMod val="102000"/>
                <a:tint val="94000"/>
              </a:schemeClr>
            </a:gs>
            <a:gs pos="50000">
              <a:schemeClr val="accent5">
                <a:hueOff val="-3072065"/>
                <a:satOff val="-7918"/>
                <a:lumOff val="-5348"/>
                <a:alphaOff val="0"/>
                <a:satMod val="110000"/>
                <a:lumMod val="100000"/>
                <a:shade val="100000"/>
              </a:schemeClr>
            </a:gs>
            <a:gs pos="100000">
              <a:schemeClr val="accent5">
                <a:hueOff val="-3072065"/>
                <a:satOff val="-7918"/>
                <a:lumOff val="-534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a:t>Speedy order delivery</a:t>
          </a:r>
          <a:endParaRPr lang="en-US" sz="1600" kern="1200"/>
        </a:p>
      </dsp:txBody>
      <dsp:txXfrm>
        <a:off x="2974584" y="1523321"/>
        <a:ext cx="2174490" cy="1304694"/>
      </dsp:txXfrm>
    </dsp:sp>
    <dsp:sp modelId="{F7215C7C-7409-4E5D-95A9-1A6649D381D8}">
      <dsp:nvSpPr>
        <dsp:cNvPr id="0" name=""/>
        <dsp:cNvSpPr/>
      </dsp:nvSpPr>
      <dsp:spPr>
        <a:xfrm>
          <a:off x="5366524" y="1523321"/>
          <a:ext cx="2174490" cy="1304694"/>
        </a:xfrm>
        <a:prstGeom prst="rect">
          <a:avLst/>
        </a:prstGeom>
        <a:gradFill rotWithShape="0">
          <a:gsLst>
            <a:gs pos="0">
              <a:schemeClr val="accent5">
                <a:hueOff val="-3686478"/>
                <a:satOff val="-9501"/>
                <a:lumOff val="-6417"/>
                <a:alphaOff val="0"/>
                <a:satMod val="103000"/>
                <a:lumMod val="102000"/>
                <a:tint val="94000"/>
              </a:schemeClr>
            </a:gs>
            <a:gs pos="50000">
              <a:schemeClr val="accent5">
                <a:hueOff val="-3686478"/>
                <a:satOff val="-9501"/>
                <a:lumOff val="-6417"/>
                <a:alphaOff val="0"/>
                <a:satMod val="110000"/>
                <a:lumMod val="100000"/>
                <a:shade val="100000"/>
              </a:schemeClr>
            </a:gs>
            <a:gs pos="100000">
              <a:schemeClr val="accent5">
                <a:hueOff val="-3686478"/>
                <a:satOff val="-9501"/>
                <a:lumOff val="-641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a:t>Presence of online assistance through multi-channel</a:t>
          </a:r>
          <a:endParaRPr lang="en-US" sz="1600" kern="1200"/>
        </a:p>
      </dsp:txBody>
      <dsp:txXfrm>
        <a:off x="5366524" y="1523321"/>
        <a:ext cx="2174490" cy="1304694"/>
      </dsp:txXfrm>
    </dsp:sp>
    <dsp:sp modelId="{F3166030-FD40-4C69-8AA4-DF0D8159C565}">
      <dsp:nvSpPr>
        <dsp:cNvPr id="0" name=""/>
        <dsp:cNvSpPr/>
      </dsp:nvSpPr>
      <dsp:spPr>
        <a:xfrm>
          <a:off x="7758464" y="1523321"/>
          <a:ext cx="2174490" cy="1304694"/>
        </a:xfrm>
        <a:prstGeom prst="rect">
          <a:avLst/>
        </a:prstGeom>
        <a:gradFill rotWithShape="0">
          <a:gsLst>
            <a:gs pos="0">
              <a:schemeClr val="accent5">
                <a:hueOff val="-4300891"/>
                <a:satOff val="-11085"/>
                <a:lumOff val="-7487"/>
                <a:alphaOff val="0"/>
                <a:satMod val="103000"/>
                <a:lumMod val="102000"/>
                <a:tint val="94000"/>
              </a:schemeClr>
            </a:gs>
            <a:gs pos="50000">
              <a:schemeClr val="accent5">
                <a:hueOff val="-4300891"/>
                <a:satOff val="-11085"/>
                <a:lumOff val="-7487"/>
                <a:alphaOff val="0"/>
                <a:satMod val="110000"/>
                <a:lumMod val="100000"/>
                <a:shade val="100000"/>
              </a:schemeClr>
            </a:gs>
            <a:gs pos="100000">
              <a:schemeClr val="accent5">
                <a:hueOff val="-4300891"/>
                <a:satOff val="-11085"/>
                <a:lumOff val="-748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a:t>Getting value for money spent</a:t>
          </a:r>
          <a:endParaRPr lang="en-US" sz="1600" kern="1200"/>
        </a:p>
      </dsp:txBody>
      <dsp:txXfrm>
        <a:off x="7758464" y="1523321"/>
        <a:ext cx="2174490" cy="1304694"/>
      </dsp:txXfrm>
    </dsp:sp>
    <dsp:sp modelId="{B561FECE-45B2-4E81-8584-5916E73DC442}">
      <dsp:nvSpPr>
        <dsp:cNvPr id="0" name=""/>
        <dsp:cNvSpPr/>
      </dsp:nvSpPr>
      <dsp:spPr>
        <a:xfrm>
          <a:off x="582645" y="3045465"/>
          <a:ext cx="2174490" cy="1304694"/>
        </a:xfrm>
        <a:prstGeom prst="rect">
          <a:avLst/>
        </a:prstGeom>
        <a:gradFill rotWithShape="0">
          <a:gsLst>
            <a:gs pos="0">
              <a:schemeClr val="accent5">
                <a:hueOff val="-4915304"/>
                <a:satOff val="-12668"/>
                <a:lumOff val="-8556"/>
                <a:alphaOff val="0"/>
                <a:satMod val="103000"/>
                <a:lumMod val="102000"/>
                <a:tint val="94000"/>
              </a:schemeClr>
            </a:gs>
            <a:gs pos="50000">
              <a:schemeClr val="accent5">
                <a:hueOff val="-4915304"/>
                <a:satOff val="-12668"/>
                <a:lumOff val="-8556"/>
                <a:alphaOff val="0"/>
                <a:satMod val="110000"/>
                <a:lumMod val="100000"/>
                <a:shade val="100000"/>
              </a:schemeClr>
            </a:gs>
            <a:gs pos="100000">
              <a:schemeClr val="accent5">
                <a:hueOff val="-4915304"/>
                <a:satOff val="-12668"/>
                <a:lumOff val="-855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a:t>Return and replacement policy of the e-tailer is important for purchase decision</a:t>
          </a:r>
          <a:endParaRPr lang="en-US" sz="1600" kern="1200"/>
        </a:p>
      </dsp:txBody>
      <dsp:txXfrm>
        <a:off x="582645" y="3045465"/>
        <a:ext cx="2174490" cy="1304694"/>
      </dsp:txXfrm>
    </dsp:sp>
    <dsp:sp modelId="{2930988B-5346-42D4-BBC2-C828689E5349}">
      <dsp:nvSpPr>
        <dsp:cNvPr id="0" name=""/>
        <dsp:cNvSpPr/>
      </dsp:nvSpPr>
      <dsp:spPr>
        <a:xfrm>
          <a:off x="2974584" y="3045465"/>
          <a:ext cx="2174490" cy="1304694"/>
        </a:xfrm>
        <a:prstGeom prst="rect">
          <a:avLst/>
        </a:prstGeom>
        <a:gradFill rotWithShape="0">
          <a:gsLst>
            <a:gs pos="0">
              <a:schemeClr val="accent5">
                <a:hueOff val="-5529717"/>
                <a:satOff val="-14252"/>
                <a:lumOff val="-9626"/>
                <a:alphaOff val="0"/>
                <a:satMod val="103000"/>
                <a:lumMod val="102000"/>
                <a:tint val="94000"/>
              </a:schemeClr>
            </a:gs>
            <a:gs pos="50000">
              <a:schemeClr val="accent5">
                <a:hueOff val="-5529717"/>
                <a:satOff val="-14252"/>
                <a:lumOff val="-9626"/>
                <a:alphaOff val="0"/>
                <a:satMod val="110000"/>
                <a:lumMod val="100000"/>
                <a:shade val="100000"/>
              </a:schemeClr>
            </a:gs>
            <a:gs pos="100000">
              <a:schemeClr val="accent5">
                <a:hueOff val="-5529717"/>
                <a:satOff val="-14252"/>
                <a:lumOff val="-962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a:t>Shopping online is convenient and flexible</a:t>
          </a:r>
          <a:endParaRPr lang="en-US" sz="1600" kern="1200"/>
        </a:p>
      </dsp:txBody>
      <dsp:txXfrm>
        <a:off x="2974584" y="3045465"/>
        <a:ext cx="2174490" cy="1304694"/>
      </dsp:txXfrm>
    </dsp:sp>
    <dsp:sp modelId="{1F378428-134D-42E3-9717-E14D108D4C1B}">
      <dsp:nvSpPr>
        <dsp:cNvPr id="0" name=""/>
        <dsp:cNvSpPr/>
      </dsp:nvSpPr>
      <dsp:spPr>
        <a:xfrm>
          <a:off x="5366524" y="3045465"/>
          <a:ext cx="2174490" cy="1304694"/>
        </a:xfrm>
        <a:prstGeom prst="rect">
          <a:avLst/>
        </a:prstGeom>
        <a:gradFill rotWithShape="0">
          <a:gsLst>
            <a:gs pos="0">
              <a:schemeClr val="accent5">
                <a:hueOff val="-6144130"/>
                <a:satOff val="-15835"/>
                <a:lumOff val="-10695"/>
                <a:alphaOff val="0"/>
                <a:satMod val="103000"/>
                <a:lumMod val="102000"/>
                <a:tint val="94000"/>
              </a:schemeClr>
            </a:gs>
            <a:gs pos="50000">
              <a:schemeClr val="accent5">
                <a:hueOff val="-6144130"/>
                <a:satOff val="-15835"/>
                <a:lumOff val="-10695"/>
                <a:alphaOff val="0"/>
                <a:satMod val="110000"/>
                <a:lumMod val="100000"/>
                <a:shade val="100000"/>
              </a:schemeClr>
            </a:gs>
            <a:gs pos="100000">
              <a:schemeClr val="accent5">
                <a:hueOff val="-6144130"/>
                <a:satOff val="-15835"/>
                <a:lumOff val="-1069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a:t>Convenient Payment methods</a:t>
          </a:r>
          <a:endParaRPr lang="en-US" sz="1600" kern="1200"/>
        </a:p>
      </dsp:txBody>
      <dsp:txXfrm>
        <a:off x="5366524" y="3045465"/>
        <a:ext cx="2174490" cy="1304694"/>
      </dsp:txXfrm>
    </dsp:sp>
    <dsp:sp modelId="{619CC244-23D7-4FED-B451-CF25DD4EFDBF}">
      <dsp:nvSpPr>
        <dsp:cNvPr id="0" name=""/>
        <dsp:cNvSpPr/>
      </dsp:nvSpPr>
      <dsp:spPr>
        <a:xfrm>
          <a:off x="7758464" y="3045465"/>
          <a:ext cx="2174490" cy="1304694"/>
        </a:xfrm>
        <a:prstGeom prst="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a:t>User friendly Interface of the website</a:t>
          </a:r>
          <a:endParaRPr lang="en-US" sz="1600" kern="1200"/>
        </a:p>
      </dsp:txBody>
      <dsp:txXfrm>
        <a:off x="7758464" y="3045465"/>
        <a:ext cx="2174490" cy="13046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50BA65-4648-41B0-ABD3-1D2D69B4BED3}">
      <dsp:nvSpPr>
        <dsp:cNvPr id="0" name=""/>
        <dsp:cNvSpPr/>
      </dsp:nvSpPr>
      <dsp:spPr>
        <a:xfrm>
          <a:off x="582645" y="1178"/>
          <a:ext cx="2174490" cy="130469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a:t>1) In people doing online shopping Females are more as compared to Males.</a:t>
          </a:r>
          <a:endParaRPr lang="en-US" sz="1600" kern="1200"/>
        </a:p>
      </dsp:txBody>
      <dsp:txXfrm>
        <a:off x="582645" y="1178"/>
        <a:ext cx="2174490" cy="1304694"/>
      </dsp:txXfrm>
    </dsp:sp>
    <dsp:sp modelId="{19FD3566-034A-4715-AAE8-F20B5FE03CEC}">
      <dsp:nvSpPr>
        <dsp:cNvPr id="0" name=""/>
        <dsp:cNvSpPr/>
      </dsp:nvSpPr>
      <dsp:spPr>
        <a:xfrm>
          <a:off x="2974584" y="1178"/>
          <a:ext cx="2174490" cy="1304694"/>
        </a:xfrm>
        <a:prstGeom prst="rect">
          <a:avLst/>
        </a:prstGeom>
        <a:solidFill>
          <a:schemeClr val="accent2">
            <a:hueOff val="-181920"/>
            <a:satOff val="-10491"/>
            <a:lumOff val="10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a:t>2) People in the age group from 21 to 50 are doing more online shopping as compared to other age groups.</a:t>
          </a:r>
          <a:endParaRPr lang="en-US" sz="1600" kern="1200"/>
        </a:p>
      </dsp:txBody>
      <dsp:txXfrm>
        <a:off x="2974584" y="1178"/>
        <a:ext cx="2174490" cy="1304694"/>
      </dsp:txXfrm>
    </dsp:sp>
    <dsp:sp modelId="{AE07AF46-9A9E-4003-AF0D-041491E9922B}">
      <dsp:nvSpPr>
        <dsp:cNvPr id="0" name=""/>
        <dsp:cNvSpPr/>
      </dsp:nvSpPr>
      <dsp:spPr>
        <a:xfrm>
          <a:off x="5366524" y="1178"/>
          <a:ext cx="2174490" cy="1304694"/>
        </a:xfrm>
        <a:prstGeom prst="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a:t>3) Delhi Topped in the city list where a greater number of people doing online shopping.</a:t>
          </a:r>
          <a:endParaRPr lang="en-US" sz="1600" kern="1200"/>
        </a:p>
      </dsp:txBody>
      <dsp:txXfrm>
        <a:off x="5366524" y="1178"/>
        <a:ext cx="2174490" cy="1304694"/>
      </dsp:txXfrm>
    </dsp:sp>
    <dsp:sp modelId="{61E70181-FBCE-4E2A-B57C-9C042FDA015D}">
      <dsp:nvSpPr>
        <dsp:cNvPr id="0" name=""/>
        <dsp:cNvSpPr/>
      </dsp:nvSpPr>
      <dsp:spPr>
        <a:xfrm>
          <a:off x="7758464" y="1178"/>
          <a:ext cx="2174490" cy="1304694"/>
        </a:xfrm>
        <a:prstGeom prst="rect">
          <a:avLst/>
        </a:prstGeom>
        <a:solidFill>
          <a:schemeClr val="accent2">
            <a:hueOff val="-545761"/>
            <a:satOff val="-31473"/>
            <a:lumOff val="32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a:t>4) Mostly people are using mobile internet while shopping online.</a:t>
          </a:r>
          <a:endParaRPr lang="en-US" sz="1600" kern="1200"/>
        </a:p>
      </dsp:txBody>
      <dsp:txXfrm>
        <a:off x="7758464" y="1178"/>
        <a:ext cx="2174490" cy="1304694"/>
      </dsp:txXfrm>
    </dsp:sp>
    <dsp:sp modelId="{E1FBF3D4-CE3F-4D19-A09F-D0C28892F1E1}">
      <dsp:nvSpPr>
        <dsp:cNvPr id="0" name=""/>
        <dsp:cNvSpPr/>
      </dsp:nvSpPr>
      <dsp:spPr>
        <a:xfrm>
          <a:off x="582645" y="1523321"/>
          <a:ext cx="2174490" cy="1304694"/>
        </a:xfrm>
        <a:prstGeom prst="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a:t>5) Mostly People are doing online shopping through smartphone.</a:t>
          </a:r>
          <a:endParaRPr lang="en-US" sz="1600" kern="1200"/>
        </a:p>
      </dsp:txBody>
      <dsp:txXfrm>
        <a:off x="582645" y="1523321"/>
        <a:ext cx="2174490" cy="1304694"/>
      </dsp:txXfrm>
    </dsp:sp>
    <dsp:sp modelId="{13694290-634D-4BB5-B1E4-2C7349FABF1F}">
      <dsp:nvSpPr>
        <dsp:cNvPr id="0" name=""/>
        <dsp:cNvSpPr/>
      </dsp:nvSpPr>
      <dsp:spPr>
        <a:xfrm>
          <a:off x="2974584" y="1523321"/>
          <a:ext cx="2174490" cy="1304694"/>
        </a:xfrm>
        <a:prstGeom prst="rect">
          <a:avLst/>
        </a:prstGeom>
        <a:solidFill>
          <a:schemeClr val="accent2">
            <a:hueOff val="-909602"/>
            <a:satOff val="-52455"/>
            <a:lumOff val="5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a:t>6) People having windows as operating system(OS) have maximum count.</a:t>
          </a:r>
          <a:endParaRPr lang="en-US" sz="1600" kern="1200"/>
        </a:p>
      </dsp:txBody>
      <dsp:txXfrm>
        <a:off x="2974584" y="1523321"/>
        <a:ext cx="2174490" cy="1304694"/>
      </dsp:txXfrm>
    </dsp:sp>
    <dsp:sp modelId="{AD89B7CE-9EF0-4FAC-BEB1-4D77AE94C9BE}">
      <dsp:nvSpPr>
        <dsp:cNvPr id="0" name=""/>
        <dsp:cNvSpPr/>
      </dsp:nvSpPr>
      <dsp:spPr>
        <a:xfrm>
          <a:off x="5366524" y="1523321"/>
          <a:ext cx="2174490" cy="1304694"/>
        </a:xfrm>
        <a:prstGeom prst="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a:t>7) Mostly people are choosing google chrome as browser to access the website</a:t>
          </a:r>
          <a:endParaRPr lang="en-US" sz="1600" kern="1200"/>
        </a:p>
      </dsp:txBody>
      <dsp:txXfrm>
        <a:off x="5366524" y="1523321"/>
        <a:ext cx="2174490" cy="1304694"/>
      </dsp:txXfrm>
    </dsp:sp>
    <dsp:sp modelId="{92EBE4A2-B063-442A-B927-7F905C10351E}">
      <dsp:nvSpPr>
        <dsp:cNvPr id="0" name=""/>
        <dsp:cNvSpPr/>
      </dsp:nvSpPr>
      <dsp:spPr>
        <a:xfrm>
          <a:off x="7758464" y="1523321"/>
          <a:ext cx="2174490" cy="1304694"/>
        </a:xfrm>
        <a:prstGeom prst="rect">
          <a:avLst/>
        </a:prstGeom>
        <a:solidFill>
          <a:schemeClr val="accent2">
            <a:hueOff val="-1273443"/>
            <a:satOff val="-73437"/>
            <a:lumOff val="75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a:t>8) People are mostly use search engine to arrive at their favourite online store for the first time.</a:t>
          </a:r>
          <a:endParaRPr lang="en-US" sz="1600" kern="1200"/>
        </a:p>
      </dsp:txBody>
      <dsp:txXfrm>
        <a:off x="7758464" y="1523321"/>
        <a:ext cx="2174490" cy="1304694"/>
      </dsp:txXfrm>
    </dsp:sp>
    <dsp:sp modelId="{156987C1-EF68-4E66-8358-6527B368CA44}">
      <dsp:nvSpPr>
        <dsp:cNvPr id="0" name=""/>
        <dsp:cNvSpPr/>
      </dsp:nvSpPr>
      <dsp:spPr>
        <a:xfrm>
          <a:off x="4170554" y="3045465"/>
          <a:ext cx="2174490" cy="1304694"/>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a:t>9) After first visit people are using application or search engine to access website.</a:t>
          </a:r>
          <a:endParaRPr lang="en-US" sz="1600" kern="1200"/>
        </a:p>
      </dsp:txBody>
      <dsp:txXfrm>
        <a:off x="4170554" y="3045465"/>
        <a:ext cx="2174490" cy="13046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47023C-F37B-40AA-9D6E-7654432B28B1}">
      <dsp:nvSpPr>
        <dsp:cNvPr id="0" name=""/>
        <dsp:cNvSpPr/>
      </dsp:nvSpPr>
      <dsp:spPr>
        <a:xfrm>
          <a:off x="4910" y="0"/>
          <a:ext cx="10505779" cy="557167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N" sz="2000" b="1" kern="1200" dirty="0"/>
            <a:t>People strongly agree that</a:t>
          </a:r>
          <a:endParaRPr lang="en-US" sz="2000" kern="1200" dirty="0"/>
        </a:p>
        <a:p>
          <a:pPr marL="171450" lvl="1" indent="-171450" algn="l" defTabSz="711200">
            <a:lnSpc>
              <a:spcPct val="90000"/>
            </a:lnSpc>
            <a:spcBef>
              <a:spcPct val="0"/>
            </a:spcBef>
            <a:spcAft>
              <a:spcPct val="15000"/>
            </a:spcAft>
            <a:buChar char="•"/>
          </a:pPr>
          <a:r>
            <a:rPr lang="en-IN" sz="1600" b="1" kern="1200" dirty="0"/>
            <a:t>1  Website has user friendly interface. </a:t>
          </a:r>
          <a:endParaRPr lang="en-US" sz="1600" kern="1200" dirty="0"/>
        </a:p>
        <a:p>
          <a:pPr marL="171450" lvl="1" indent="-171450" algn="l" defTabSz="711200">
            <a:lnSpc>
              <a:spcPct val="90000"/>
            </a:lnSpc>
            <a:spcBef>
              <a:spcPct val="0"/>
            </a:spcBef>
            <a:spcAft>
              <a:spcPct val="15000"/>
            </a:spcAft>
            <a:buChar char="•"/>
          </a:pPr>
          <a:r>
            <a:rPr lang="en-IN" sz="1600" b="1" kern="1200" dirty="0"/>
            <a:t>2  Payment method Should be convenient.</a:t>
          </a:r>
          <a:endParaRPr lang="en-US" sz="1600" kern="1200" dirty="0"/>
        </a:p>
        <a:p>
          <a:pPr marL="171450" lvl="1" indent="-171450" algn="l" defTabSz="711200">
            <a:lnSpc>
              <a:spcPct val="90000"/>
            </a:lnSpc>
            <a:spcBef>
              <a:spcPct val="0"/>
            </a:spcBef>
            <a:spcAft>
              <a:spcPct val="15000"/>
            </a:spcAft>
            <a:buChar char="•"/>
          </a:pPr>
          <a:r>
            <a:rPr lang="en-IN" sz="1600" b="1" kern="1200" dirty="0"/>
            <a:t>3  Responsiveness, availability of several communication channels (email, online rep, twitter, phone etc ) is necessary.</a:t>
          </a:r>
          <a:endParaRPr lang="en-US" sz="1600" kern="1200" dirty="0"/>
        </a:p>
        <a:p>
          <a:pPr marL="171450" lvl="1" indent="-171450" algn="l" defTabSz="711200">
            <a:lnSpc>
              <a:spcPct val="90000"/>
            </a:lnSpc>
            <a:spcBef>
              <a:spcPct val="0"/>
            </a:spcBef>
            <a:spcAft>
              <a:spcPct val="15000"/>
            </a:spcAft>
            <a:buChar char="•"/>
          </a:pPr>
          <a:r>
            <a:rPr lang="en-IN" sz="1600" b="1" kern="1200" dirty="0"/>
            <a:t>4  Online shopping gives monetary benefit and discounts to the customers.</a:t>
          </a:r>
          <a:endParaRPr lang="en-US" sz="1600" kern="1200" dirty="0"/>
        </a:p>
        <a:p>
          <a:pPr marL="171450" lvl="1" indent="-171450" algn="l" defTabSz="711200">
            <a:lnSpc>
              <a:spcPct val="90000"/>
            </a:lnSpc>
            <a:spcBef>
              <a:spcPct val="0"/>
            </a:spcBef>
            <a:spcAft>
              <a:spcPct val="15000"/>
            </a:spcAft>
            <a:buChar char="•"/>
          </a:pPr>
          <a:r>
            <a:rPr lang="en-IN" sz="1600" b="1" kern="1200"/>
            <a:t>5  Displaying quality Information on the website improves satisfaction of customers.</a:t>
          </a:r>
          <a:endParaRPr lang="en-US" sz="1600" kern="1200"/>
        </a:p>
        <a:p>
          <a:pPr marL="171450" lvl="1" indent="-171450" algn="l" defTabSz="711200">
            <a:lnSpc>
              <a:spcPct val="90000"/>
            </a:lnSpc>
            <a:spcBef>
              <a:spcPct val="0"/>
            </a:spcBef>
            <a:spcAft>
              <a:spcPct val="15000"/>
            </a:spcAft>
            <a:buChar char="•"/>
          </a:pPr>
          <a:r>
            <a:rPr lang="en-IN" sz="1600" b="1" kern="1200" dirty="0"/>
            <a:t>6  Return and replacement policy of the e-tailer is important for purchase decision.</a:t>
          </a:r>
          <a:endParaRPr lang="en-US" sz="1600" kern="1200" dirty="0"/>
        </a:p>
        <a:p>
          <a:pPr marL="171450" lvl="1" indent="-171450" algn="l" defTabSz="711200">
            <a:lnSpc>
              <a:spcPct val="90000"/>
            </a:lnSpc>
            <a:spcBef>
              <a:spcPct val="0"/>
            </a:spcBef>
            <a:spcAft>
              <a:spcPct val="15000"/>
            </a:spcAft>
            <a:buChar char="•"/>
          </a:pPr>
          <a:r>
            <a:rPr lang="en-IN" sz="1600" b="1" kern="1200" dirty="0"/>
            <a:t>7  Doing online shopping give them value of money spend.</a:t>
          </a:r>
          <a:endParaRPr lang="en-US" sz="1600" kern="1200" dirty="0"/>
        </a:p>
        <a:p>
          <a:pPr marL="171450" lvl="1" indent="-171450" algn="l" defTabSz="711200">
            <a:lnSpc>
              <a:spcPct val="90000"/>
            </a:lnSpc>
            <a:spcBef>
              <a:spcPct val="0"/>
            </a:spcBef>
            <a:spcAft>
              <a:spcPct val="15000"/>
            </a:spcAft>
            <a:buChar char="•"/>
          </a:pPr>
          <a:r>
            <a:rPr lang="en-IN" sz="1600" b="1" kern="1200"/>
            <a:t>8  Shopping on the website give them sense of adventure.</a:t>
          </a:r>
          <a:endParaRPr lang="en-US" sz="1600" kern="1200"/>
        </a:p>
        <a:p>
          <a:pPr marL="171450" lvl="1" indent="-171450" algn="l" defTabSz="711200">
            <a:lnSpc>
              <a:spcPct val="90000"/>
            </a:lnSpc>
            <a:spcBef>
              <a:spcPct val="0"/>
            </a:spcBef>
            <a:spcAft>
              <a:spcPct val="15000"/>
            </a:spcAft>
            <a:buChar char="•"/>
          </a:pPr>
          <a:r>
            <a:rPr lang="en-IN" sz="1600" b="1" kern="1200" dirty="0"/>
            <a:t>9  Being able to guarantee the privacy of the customer</a:t>
          </a:r>
          <a:endParaRPr lang="en-US" sz="1600" kern="1200" dirty="0"/>
        </a:p>
        <a:p>
          <a:pPr marL="171450" lvl="1" indent="-171450" algn="l" defTabSz="711200">
            <a:lnSpc>
              <a:spcPct val="90000"/>
            </a:lnSpc>
            <a:spcBef>
              <a:spcPct val="0"/>
            </a:spcBef>
            <a:spcAft>
              <a:spcPct val="15000"/>
            </a:spcAft>
            <a:buChar char="•"/>
          </a:pPr>
          <a:r>
            <a:rPr lang="en-IN" sz="1600" b="1" kern="1200" dirty="0"/>
            <a:t>10 User derive satisfaction while shopping on a good quality website or application.</a:t>
          </a:r>
          <a:endParaRPr lang="en-US" sz="1600" kern="1200" dirty="0"/>
        </a:p>
        <a:p>
          <a:pPr marL="171450" lvl="1" indent="-171450" algn="l" defTabSz="711200">
            <a:lnSpc>
              <a:spcPct val="90000"/>
            </a:lnSpc>
            <a:spcBef>
              <a:spcPct val="0"/>
            </a:spcBef>
            <a:spcAft>
              <a:spcPct val="15000"/>
            </a:spcAft>
            <a:buChar char="•"/>
          </a:pPr>
          <a:r>
            <a:rPr lang="en-IN" sz="1600" b="1" kern="1200"/>
            <a:t>11 Shopping online is convenient and flexible.</a:t>
          </a:r>
          <a:endParaRPr lang="en-US" sz="1600" kern="1200"/>
        </a:p>
        <a:p>
          <a:pPr marL="171450" lvl="1" indent="-171450" algn="l" defTabSz="711200">
            <a:lnSpc>
              <a:spcPct val="90000"/>
            </a:lnSpc>
            <a:spcBef>
              <a:spcPct val="0"/>
            </a:spcBef>
            <a:spcAft>
              <a:spcPct val="15000"/>
            </a:spcAft>
            <a:buChar char="•"/>
          </a:pPr>
          <a:r>
            <a:rPr lang="en-IN" sz="1600" b="1" kern="1200" dirty="0"/>
            <a:t>12 Gaining access to loyalty programs is a benefit of shopping online.</a:t>
          </a:r>
          <a:endParaRPr lang="en-US" sz="1600" kern="1200" dirty="0"/>
        </a:p>
        <a:p>
          <a:pPr marL="171450" lvl="1" indent="-171450" algn="l" defTabSz="711200">
            <a:lnSpc>
              <a:spcPct val="90000"/>
            </a:lnSpc>
            <a:spcBef>
              <a:spcPct val="0"/>
            </a:spcBef>
            <a:spcAft>
              <a:spcPct val="15000"/>
            </a:spcAft>
            <a:buChar char="•"/>
          </a:pPr>
          <a:r>
            <a:rPr lang="en-IN" sz="1600" b="1" kern="1200"/>
            <a:t>13 User satisfaction exist when they have trust one website. </a:t>
          </a:r>
          <a:endParaRPr lang="en-US" sz="1600" kern="1200"/>
        </a:p>
        <a:p>
          <a:pPr marL="171450" lvl="1" indent="-171450" algn="l" defTabSz="711200">
            <a:lnSpc>
              <a:spcPct val="90000"/>
            </a:lnSpc>
            <a:spcBef>
              <a:spcPct val="0"/>
            </a:spcBef>
            <a:spcAft>
              <a:spcPct val="15000"/>
            </a:spcAft>
            <a:buChar char="•"/>
          </a:pPr>
          <a:r>
            <a:rPr lang="en-IN" sz="1600" b="1" kern="1200" dirty="0"/>
            <a:t>14 Their should be provision of complete and relevant product information website.</a:t>
          </a:r>
          <a:endParaRPr lang="en-US" sz="1600" kern="1200" dirty="0"/>
        </a:p>
        <a:p>
          <a:pPr marL="171450" lvl="1" indent="-171450" algn="l" defTabSz="711200">
            <a:lnSpc>
              <a:spcPct val="90000"/>
            </a:lnSpc>
            <a:spcBef>
              <a:spcPct val="0"/>
            </a:spcBef>
            <a:spcAft>
              <a:spcPct val="15000"/>
            </a:spcAft>
            <a:buChar char="•"/>
          </a:pPr>
          <a:r>
            <a:rPr lang="en-IN" sz="1600" b="1" kern="1200"/>
            <a:t>15 They feel gratification shopping on your favorite e-tailer.</a:t>
          </a:r>
          <a:endParaRPr lang="en-US" sz="1600" kern="1200"/>
        </a:p>
        <a:p>
          <a:pPr marL="171450" lvl="1" indent="-171450" algn="l" defTabSz="711200">
            <a:lnSpc>
              <a:spcPct val="90000"/>
            </a:lnSpc>
            <a:spcBef>
              <a:spcPct val="0"/>
            </a:spcBef>
            <a:spcAft>
              <a:spcPct val="15000"/>
            </a:spcAft>
            <a:buChar char="•"/>
          </a:pPr>
          <a:r>
            <a:rPr lang="en-IN" sz="1600" b="1" kern="1200" dirty="0"/>
            <a:t>16 The Convenience of patronizing the online retailer.</a:t>
          </a:r>
          <a:endParaRPr lang="en-US" sz="1600" kern="1200" dirty="0"/>
        </a:p>
        <a:p>
          <a:pPr marL="171450" lvl="1" indent="-171450" algn="l" defTabSz="711200">
            <a:lnSpc>
              <a:spcPct val="90000"/>
            </a:lnSpc>
            <a:spcBef>
              <a:spcPct val="0"/>
            </a:spcBef>
            <a:spcAft>
              <a:spcPct val="15000"/>
            </a:spcAft>
            <a:buChar char="•"/>
          </a:pPr>
          <a:r>
            <a:rPr lang="en-IN" sz="1600" b="1" kern="1200"/>
            <a:t>Users have indifferent opinion that shopping on their preferred e-tailer enhances their social status.</a:t>
          </a:r>
          <a:endParaRPr lang="en-US" sz="1600" kern="1200"/>
        </a:p>
        <a:p>
          <a:pPr marL="171450" lvl="1" indent="-171450" algn="l" defTabSz="711200">
            <a:lnSpc>
              <a:spcPct val="90000"/>
            </a:lnSpc>
            <a:spcBef>
              <a:spcPct val="0"/>
            </a:spcBef>
            <a:spcAft>
              <a:spcPct val="15000"/>
            </a:spcAft>
            <a:buChar char="•"/>
          </a:pPr>
          <a:r>
            <a:rPr lang="en-IN" sz="1600" b="1" kern="1200" dirty="0"/>
            <a:t>Users have mixed reaction on </a:t>
          </a:r>
          <a:r>
            <a:rPr lang="en-IN" sz="1600" b="1" kern="1200" dirty="0" err="1"/>
            <a:t>wheither</a:t>
          </a:r>
          <a:r>
            <a:rPr lang="en-IN" sz="1600" b="1" kern="1200" dirty="0"/>
            <a:t> shopping on website helps them to fulfil certain roles some agree it some are indifferent</a:t>
          </a:r>
          <a:r>
            <a:rPr lang="en-IN" sz="1600" kern="1200" dirty="0"/>
            <a:t> .</a:t>
          </a:r>
          <a:endParaRPr lang="en-US" sz="1600" kern="1200" dirty="0"/>
        </a:p>
      </dsp:txBody>
      <dsp:txXfrm>
        <a:off x="4910" y="0"/>
        <a:ext cx="10505779" cy="5571675"/>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620783-E518-4C7E-945D-D44583818084}" type="datetimeFigureOut">
              <a:rPr lang="en-IN" smtClean="0"/>
              <a:t>24-05-2021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08D3D5-BCD8-454B-A401-4D19C600D8E5}" type="slidenum">
              <a:rPr lang="en-IN" smtClean="0"/>
              <a:t>‹#›</a:t>
            </a:fld>
            <a:endParaRPr lang="en-IN"/>
          </a:p>
        </p:txBody>
      </p:sp>
    </p:spTree>
    <p:extLst>
      <p:ext uri="{BB962C8B-B14F-4D97-AF65-F5344CB8AC3E}">
        <p14:creationId xmlns:p14="http://schemas.microsoft.com/office/powerpoint/2010/main" val="2838460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08D3D5-BCD8-454B-A401-4D19C600D8E5}" type="slidenum">
              <a:rPr lang="en-IN" smtClean="0"/>
              <a:t>42</a:t>
            </a:fld>
            <a:endParaRPr lang="en-IN"/>
          </a:p>
        </p:txBody>
      </p:sp>
    </p:spTree>
    <p:extLst>
      <p:ext uri="{BB962C8B-B14F-4D97-AF65-F5344CB8AC3E}">
        <p14:creationId xmlns:p14="http://schemas.microsoft.com/office/powerpoint/2010/main" val="1350038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C4BC4-4200-4ADD-A2EB-C4DD436EF5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7DD6B2-CC99-4DB4-925A-C834D5FC1D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6D6280-8D65-446F-8638-AE4731905E60}"/>
              </a:ext>
            </a:extLst>
          </p:cNvPr>
          <p:cNvSpPr>
            <a:spLocks noGrp="1"/>
          </p:cNvSpPr>
          <p:nvPr>
            <p:ph type="dt" sz="half" idx="10"/>
          </p:nvPr>
        </p:nvSpPr>
        <p:spPr/>
        <p:txBody>
          <a:bodyPr/>
          <a:lstStyle/>
          <a:p>
            <a:fld id="{46571857-08E0-42FC-87DD-A57A04941363}" type="datetimeFigureOut">
              <a:rPr lang="en-US" smtClean="0"/>
              <a:t>5/24/2021</a:t>
            </a:fld>
            <a:endParaRPr lang="en-US"/>
          </a:p>
        </p:txBody>
      </p:sp>
      <p:sp>
        <p:nvSpPr>
          <p:cNvPr id="5" name="Footer Placeholder 4">
            <a:extLst>
              <a:ext uri="{FF2B5EF4-FFF2-40B4-BE49-F238E27FC236}">
                <a16:creationId xmlns:a16="http://schemas.microsoft.com/office/drawing/2014/main" id="{A7A5DFD0-3E6E-418E-BFB5-FED4093E05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62D363-8FD2-43DB-AF67-88BBC31C3972}"/>
              </a:ext>
            </a:extLst>
          </p:cNvPr>
          <p:cNvSpPr>
            <a:spLocks noGrp="1"/>
          </p:cNvSpPr>
          <p:nvPr>
            <p:ph type="sldNum" sz="quarter" idx="12"/>
          </p:nvPr>
        </p:nvSpPr>
        <p:spPr/>
        <p:txBody>
          <a:bodyPr/>
          <a:lstStyle/>
          <a:p>
            <a:fld id="{4243ABBF-112F-47C2-A92C-9CE04C758502}" type="slidenum">
              <a:rPr lang="en-US" smtClean="0"/>
              <a:t>‹#›</a:t>
            </a:fld>
            <a:endParaRPr lang="en-US"/>
          </a:p>
        </p:txBody>
      </p:sp>
    </p:spTree>
    <p:extLst>
      <p:ext uri="{BB962C8B-B14F-4D97-AF65-F5344CB8AC3E}">
        <p14:creationId xmlns:p14="http://schemas.microsoft.com/office/powerpoint/2010/main" val="39767212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4383-823C-4A79-A353-8AB50D0DA3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65FA8EF-C8D7-46CD-A508-349ACD5831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A348EC-C744-4F1F-BC47-C7752B3959FE}"/>
              </a:ext>
            </a:extLst>
          </p:cNvPr>
          <p:cNvSpPr>
            <a:spLocks noGrp="1"/>
          </p:cNvSpPr>
          <p:nvPr>
            <p:ph type="dt" sz="half" idx="10"/>
          </p:nvPr>
        </p:nvSpPr>
        <p:spPr/>
        <p:txBody>
          <a:bodyPr/>
          <a:lstStyle/>
          <a:p>
            <a:fld id="{46571857-08E0-42FC-87DD-A57A04941363}" type="datetimeFigureOut">
              <a:rPr lang="en-US" smtClean="0"/>
              <a:t>5/24/2021</a:t>
            </a:fld>
            <a:endParaRPr lang="en-US"/>
          </a:p>
        </p:txBody>
      </p:sp>
      <p:sp>
        <p:nvSpPr>
          <p:cNvPr id="5" name="Footer Placeholder 4">
            <a:extLst>
              <a:ext uri="{FF2B5EF4-FFF2-40B4-BE49-F238E27FC236}">
                <a16:creationId xmlns:a16="http://schemas.microsoft.com/office/drawing/2014/main" id="{B9AA9635-078E-4ED6-B5F6-B2E8B8CD1D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9B5F54-4996-4D2A-91F5-D1D0A627FC95}"/>
              </a:ext>
            </a:extLst>
          </p:cNvPr>
          <p:cNvSpPr>
            <a:spLocks noGrp="1"/>
          </p:cNvSpPr>
          <p:nvPr>
            <p:ph type="sldNum" sz="quarter" idx="12"/>
          </p:nvPr>
        </p:nvSpPr>
        <p:spPr/>
        <p:txBody>
          <a:bodyPr/>
          <a:lstStyle/>
          <a:p>
            <a:fld id="{4243ABBF-112F-47C2-A92C-9CE04C758502}" type="slidenum">
              <a:rPr lang="en-US" smtClean="0"/>
              <a:t>‹#›</a:t>
            </a:fld>
            <a:endParaRPr lang="en-US"/>
          </a:p>
        </p:txBody>
      </p:sp>
    </p:spTree>
    <p:extLst>
      <p:ext uri="{BB962C8B-B14F-4D97-AF65-F5344CB8AC3E}">
        <p14:creationId xmlns:p14="http://schemas.microsoft.com/office/powerpoint/2010/main" val="1692909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C1AEB6-A5BD-421B-87DD-4F302330C5D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65C1DE3-20B4-4605-B05B-574C3141AA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EC4D44-C450-4C9B-9D56-5FF0D06E4C24}"/>
              </a:ext>
            </a:extLst>
          </p:cNvPr>
          <p:cNvSpPr>
            <a:spLocks noGrp="1"/>
          </p:cNvSpPr>
          <p:nvPr>
            <p:ph type="dt" sz="half" idx="10"/>
          </p:nvPr>
        </p:nvSpPr>
        <p:spPr/>
        <p:txBody>
          <a:bodyPr/>
          <a:lstStyle/>
          <a:p>
            <a:fld id="{46571857-08E0-42FC-87DD-A57A04941363}" type="datetimeFigureOut">
              <a:rPr lang="en-US" smtClean="0"/>
              <a:t>5/24/2021</a:t>
            </a:fld>
            <a:endParaRPr lang="en-US"/>
          </a:p>
        </p:txBody>
      </p:sp>
      <p:sp>
        <p:nvSpPr>
          <p:cNvPr id="5" name="Footer Placeholder 4">
            <a:extLst>
              <a:ext uri="{FF2B5EF4-FFF2-40B4-BE49-F238E27FC236}">
                <a16:creationId xmlns:a16="http://schemas.microsoft.com/office/drawing/2014/main" id="{6ACD473D-E333-470F-BBA5-81FB91B5BE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4336D2-89D9-4B46-80E6-8036C89FA643}"/>
              </a:ext>
            </a:extLst>
          </p:cNvPr>
          <p:cNvSpPr>
            <a:spLocks noGrp="1"/>
          </p:cNvSpPr>
          <p:nvPr>
            <p:ph type="sldNum" sz="quarter" idx="12"/>
          </p:nvPr>
        </p:nvSpPr>
        <p:spPr/>
        <p:txBody>
          <a:bodyPr/>
          <a:lstStyle/>
          <a:p>
            <a:fld id="{4243ABBF-112F-47C2-A92C-9CE04C758502}" type="slidenum">
              <a:rPr lang="en-US" smtClean="0"/>
              <a:t>‹#›</a:t>
            </a:fld>
            <a:endParaRPr lang="en-US"/>
          </a:p>
        </p:txBody>
      </p:sp>
    </p:spTree>
    <p:extLst>
      <p:ext uri="{BB962C8B-B14F-4D97-AF65-F5344CB8AC3E}">
        <p14:creationId xmlns:p14="http://schemas.microsoft.com/office/powerpoint/2010/main" val="126758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8CD9B-CBF3-44CE-8692-9ED0DA9BCC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8292A4-44BF-442A-88D9-3335BCC56D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E9D2EA-688D-40E6-ABFE-FAC903FE934C}"/>
              </a:ext>
            </a:extLst>
          </p:cNvPr>
          <p:cNvSpPr>
            <a:spLocks noGrp="1"/>
          </p:cNvSpPr>
          <p:nvPr>
            <p:ph type="dt" sz="half" idx="10"/>
          </p:nvPr>
        </p:nvSpPr>
        <p:spPr/>
        <p:txBody>
          <a:bodyPr/>
          <a:lstStyle/>
          <a:p>
            <a:fld id="{46571857-08E0-42FC-87DD-A57A04941363}" type="datetimeFigureOut">
              <a:rPr lang="en-US" smtClean="0"/>
              <a:t>5/24/2021</a:t>
            </a:fld>
            <a:endParaRPr lang="en-US"/>
          </a:p>
        </p:txBody>
      </p:sp>
      <p:sp>
        <p:nvSpPr>
          <p:cNvPr id="5" name="Footer Placeholder 4">
            <a:extLst>
              <a:ext uri="{FF2B5EF4-FFF2-40B4-BE49-F238E27FC236}">
                <a16:creationId xmlns:a16="http://schemas.microsoft.com/office/drawing/2014/main" id="{09489D80-1504-4CCF-A228-5684FF00D0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BFDAC9-121B-4A22-BFA3-77E726E1DCE7}"/>
              </a:ext>
            </a:extLst>
          </p:cNvPr>
          <p:cNvSpPr>
            <a:spLocks noGrp="1"/>
          </p:cNvSpPr>
          <p:nvPr>
            <p:ph type="sldNum" sz="quarter" idx="12"/>
          </p:nvPr>
        </p:nvSpPr>
        <p:spPr/>
        <p:txBody>
          <a:bodyPr/>
          <a:lstStyle/>
          <a:p>
            <a:fld id="{4243ABBF-112F-47C2-A92C-9CE04C758502}" type="slidenum">
              <a:rPr lang="en-US" smtClean="0"/>
              <a:t>‹#›</a:t>
            </a:fld>
            <a:endParaRPr lang="en-US"/>
          </a:p>
        </p:txBody>
      </p:sp>
    </p:spTree>
    <p:extLst>
      <p:ext uri="{BB962C8B-B14F-4D97-AF65-F5344CB8AC3E}">
        <p14:creationId xmlns:p14="http://schemas.microsoft.com/office/powerpoint/2010/main" val="3495998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DC597-0377-408D-81DE-AE0FA51C66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135A0A8-A73D-4074-A9D8-AD1EE482BE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23AEB1-EA71-45C2-B033-7C531E32FA4D}"/>
              </a:ext>
            </a:extLst>
          </p:cNvPr>
          <p:cNvSpPr>
            <a:spLocks noGrp="1"/>
          </p:cNvSpPr>
          <p:nvPr>
            <p:ph type="dt" sz="half" idx="10"/>
          </p:nvPr>
        </p:nvSpPr>
        <p:spPr/>
        <p:txBody>
          <a:bodyPr/>
          <a:lstStyle/>
          <a:p>
            <a:fld id="{46571857-08E0-42FC-87DD-A57A04941363}" type="datetimeFigureOut">
              <a:rPr lang="en-US" smtClean="0"/>
              <a:t>5/24/2021</a:t>
            </a:fld>
            <a:endParaRPr lang="en-US"/>
          </a:p>
        </p:txBody>
      </p:sp>
      <p:sp>
        <p:nvSpPr>
          <p:cNvPr id="5" name="Footer Placeholder 4">
            <a:extLst>
              <a:ext uri="{FF2B5EF4-FFF2-40B4-BE49-F238E27FC236}">
                <a16:creationId xmlns:a16="http://schemas.microsoft.com/office/drawing/2014/main" id="{FF8781C6-072A-4B17-8D06-5CBFFFE79A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8791CC-6931-4A53-80AF-511C84641E89}"/>
              </a:ext>
            </a:extLst>
          </p:cNvPr>
          <p:cNvSpPr>
            <a:spLocks noGrp="1"/>
          </p:cNvSpPr>
          <p:nvPr>
            <p:ph type="sldNum" sz="quarter" idx="12"/>
          </p:nvPr>
        </p:nvSpPr>
        <p:spPr/>
        <p:txBody>
          <a:bodyPr/>
          <a:lstStyle/>
          <a:p>
            <a:fld id="{4243ABBF-112F-47C2-A92C-9CE04C758502}" type="slidenum">
              <a:rPr lang="en-US" smtClean="0"/>
              <a:t>‹#›</a:t>
            </a:fld>
            <a:endParaRPr lang="en-US"/>
          </a:p>
        </p:txBody>
      </p:sp>
    </p:spTree>
    <p:extLst>
      <p:ext uri="{BB962C8B-B14F-4D97-AF65-F5344CB8AC3E}">
        <p14:creationId xmlns:p14="http://schemas.microsoft.com/office/powerpoint/2010/main" val="1375059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B20CB-8E9E-49A1-99F5-BAC39C4B93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BF7EA6-3221-4575-86C8-B281154F35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89C451C-3DB9-46BE-AF9B-4BF9D7960E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51A59E5-889A-45AD-BC7C-491A983419F6}"/>
              </a:ext>
            </a:extLst>
          </p:cNvPr>
          <p:cNvSpPr>
            <a:spLocks noGrp="1"/>
          </p:cNvSpPr>
          <p:nvPr>
            <p:ph type="dt" sz="half" idx="10"/>
          </p:nvPr>
        </p:nvSpPr>
        <p:spPr/>
        <p:txBody>
          <a:bodyPr/>
          <a:lstStyle/>
          <a:p>
            <a:fld id="{46571857-08E0-42FC-87DD-A57A04941363}" type="datetimeFigureOut">
              <a:rPr lang="en-US" smtClean="0"/>
              <a:t>5/24/2021</a:t>
            </a:fld>
            <a:endParaRPr lang="en-US"/>
          </a:p>
        </p:txBody>
      </p:sp>
      <p:sp>
        <p:nvSpPr>
          <p:cNvPr id="6" name="Footer Placeholder 5">
            <a:extLst>
              <a:ext uri="{FF2B5EF4-FFF2-40B4-BE49-F238E27FC236}">
                <a16:creationId xmlns:a16="http://schemas.microsoft.com/office/drawing/2014/main" id="{F909FF5E-7A1F-49C5-9613-9E4730F1B5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16AB69-AC5E-4971-AE40-95ECDFB8A95F}"/>
              </a:ext>
            </a:extLst>
          </p:cNvPr>
          <p:cNvSpPr>
            <a:spLocks noGrp="1"/>
          </p:cNvSpPr>
          <p:nvPr>
            <p:ph type="sldNum" sz="quarter" idx="12"/>
          </p:nvPr>
        </p:nvSpPr>
        <p:spPr/>
        <p:txBody>
          <a:bodyPr/>
          <a:lstStyle/>
          <a:p>
            <a:fld id="{4243ABBF-112F-47C2-A92C-9CE04C758502}" type="slidenum">
              <a:rPr lang="en-US" smtClean="0"/>
              <a:t>‹#›</a:t>
            </a:fld>
            <a:endParaRPr lang="en-US"/>
          </a:p>
        </p:txBody>
      </p:sp>
    </p:spTree>
    <p:extLst>
      <p:ext uri="{BB962C8B-B14F-4D97-AF65-F5344CB8AC3E}">
        <p14:creationId xmlns:p14="http://schemas.microsoft.com/office/powerpoint/2010/main" val="1638730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EF06C-85AE-4104-8940-6142AB5B9FA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5C1088C-01A1-4A40-BAEA-D01EB7EF83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DADBC9-CB95-412B-9722-7897A90998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146810-0C08-4BAB-9641-D126BA62A9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198606-40F6-42F7-9875-D6203C92AE7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6BCAC92-BEF3-4230-9142-BF6344E82BD1}"/>
              </a:ext>
            </a:extLst>
          </p:cNvPr>
          <p:cNvSpPr>
            <a:spLocks noGrp="1"/>
          </p:cNvSpPr>
          <p:nvPr>
            <p:ph type="dt" sz="half" idx="10"/>
          </p:nvPr>
        </p:nvSpPr>
        <p:spPr/>
        <p:txBody>
          <a:bodyPr/>
          <a:lstStyle/>
          <a:p>
            <a:fld id="{46571857-08E0-42FC-87DD-A57A04941363}" type="datetimeFigureOut">
              <a:rPr lang="en-US" smtClean="0"/>
              <a:t>5/24/2021</a:t>
            </a:fld>
            <a:endParaRPr lang="en-US"/>
          </a:p>
        </p:txBody>
      </p:sp>
      <p:sp>
        <p:nvSpPr>
          <p:cNvPr id="8" name="Footer Placeholder 7">
            <a:extLst>
              <a:ext uri="{FF2B5EF4-FFF2-40B4-BE49-F238E27FC236}">
                <a16:creationId xmlns:a16="http://schemas.microsoft.com/office/drawing/2014/main" id="{3A6920E9-7605-4345-92E3-4D164F6309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DD97A2-5CE5-4830-B489-7264C69D9030}"/>
              </a:ext>
            </a:extLst>
          </p:cNvPr>
          <p:cNvSpPr>
            <a:spLocks noGrp="1"/>
          </p:cNvSpPr>
          <p:nvPr>
            <p:ph type="sldNum" sz="quarter" idx="12"/>
          </p:nvPr>
        </p:nvSpPr>
        <p:spPr/>
        <p:txBody>
          <a:bodyPr/>
          <a:lstStyle/>
          <a:p>
            <a:fld id="{4243ABBF-112F-47C2-A92C-9CE04C758502}" type="slidenum">
              <a:rPr lang="en-US" smtClean="0"/>
              <a:t>‹#›</a:t>
            </a:fld>
            <a:endParaRPr lang="en-US"/>
          </a:p>
        </p:txBody>
      </p:sp>
    </p:spTree>
    <p:extLst>
      <p:ext uri="{BB962C8B-B14F-4D97-AF65-F5344CB8AC3E}">
        <p14:creationId xmlns:p14="http://schemas.microsoft.com/office/powerpoint/2010/main" val="3857017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2F1AF-AEB7-409F-B8BE-5635ADCC02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12DDC94-2523-4055-80CD-B3870FB53D8D}"/>
              </a:ext>
            </a:extLst>
          </p:cNvPr>
          <p:cNvSpPr>
            <a:spLocks noGrp="1"/>
          </p:cNvSpPr>
          <p:nvPr>
            <p:ph type="dt" sz="half" idx="10"/>
          </p:nvPr>
        </p:nvSpPr>
        <p:spPr/>
        <p:txBody>
          <a:bodyPr/>
          <a:lstStyle/>
          <a:p>
            <a:fld id="{46571857-08E0-42FC-87DD-A57A04941363}" type="datetimeFigureOut">
              <a:rPr lang="en-US" smtClean="0"/>
              <a:t>5/24/2021</a:t>
            </a:fld>
            <a:endParaRPr lang="en-US"/>
          </a:p>
        </p:txBody>
      </p:sp>
      <p:sp>
        <p:nvSpPr>
          <p:cNvPr id="4" name="Footer Placeholder 3">
            <a:extLst>
              <a:ext uri="{FF2B5EF4-FFF2-40B4-BE49-F238E27FC236}">
                <a16:creationId xmlns:a16="http://schemas.microsoft.com/office/drawing/2014/main" id="{416BDA37-36F8-4CC4-A4F1-911D74343C0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22721B-3FAC-40FA-8926-EB1719DE8DEA}"/>
              </a:ext>
            </a:extLst>
          </p:cNvPr>
          <p:cNvSpPr>
            <a:spLocks noGrp="1"/>
          </p:cNvSpPr>
          <p:nvPr>
            <p:ph type="sldNum" sz="quarter" idx="12"/>
          </p:nvPr>
        </p:nvSpPr>
        <p:spPr/>
        <p:txBody>
          <a:bodyPr/>
          <a:lstStyle/>
          <a:p>
            <a:fld id="{4243ABBF-112F-47C2-A92C-9CE04C758502}" type="slidenum">
              <a:rPr lang="en-US" smtClean="0"/>
              <a:t>‹#›</a:t>
            </a:fld>
            <a:endParaRPr lang="en-US"/>
          </a:p>
        </p:txBody>
      </p:sp>
    </p:spTree>
    <p:extLst>
      <p:ext uri="{BB962C8B-B14F-4D97-AF65-F5344CB8AC3E}">
        <p14:creationId xmlns:p14="http://schemas.microsoft.com/office/powerpoint/2010/main" val="784745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7CB7DA-F9CF-47C1-8063-9819254F53A3}"/>
              </a:ext>
            </a:extLst>
          </p:cNvPr>
          <p:cNvSpPr>
            <a:spLocks noGrp="1"/>
          </p:cNvSpPr>
          <p:nvPr>
            <p:ph type="dt" sz="half" idx="10"/>
          </p:nvPr>
        </p:nvSpPr>
        <p:spPr/>
        <p:txBody>
          <a:bodyPr/>
          <a:lstStyle/>
          <a:p>
            <a:fld id="{46571857-08E0-42FC-87DD-A57A04941363}" type="datetimeFigureOut">
              <a:rPr lang="en-US" smtClean="0"/>
              <a:t>5/24/2021</a:t>
            </a:fld>
            <a:endParaRPr lang="en-US"/>
          </a:p>
        </p:txBody>
      </p:sp>
      <p:sp>
        <p:nvSpPr>
          <p:cNvPr id="3" name="Footer Placeholder 2">
            <a:extLst>
              <a:ext uri="{FF2B5EF4-FFF2-40B4-BE49-F238E27FC236}">
                <a16:creationId xmlns:a16="http://schemas.microsoft.com/office/drawing/2014/main" id="{96E4F9C5-7482-418B-8206-1050DFB50D3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BEF598-CFAC-4723-844B-D82B529C81AF}"/>
              </a:ext>
            </a:extLst>
          </p:cNvPr>
          <p:cNvSpPr>
            <a:spLocks noGrp="1"/>
          </p:cNvSpPr>
          <p:nvPr>
            <p:ph type="sldNum" sz="quarter" idx="12"/>
          </p:nvPr>
        </p:nvSpPr>
        <p:spPr/>
        <p:txBody>
          <a:bodyPr/>
          <a:lstStyle/>
          <a:p>
            <a:fld id="{4243ABBF-112F-47C2-A92C-9CE04C758502}" type="slidenum">
              <a:rPr lang="en-US" smtClean="0"/>
              <a:t>‹#›</a:t>
            </a:fld>
            <a:endParaRPr lang="en-US"/>
          </a:p>
        </p:txBody>
      </p:sp>
    </p:spTree>
    <p:extLst>
      <p:ext uri="{BB962C8B-B14F-4D97-AF65-F5344CB8AC3E}">
        <p14:creationId xmlns:p14="http://schemas.microsoft.com/office/powerpoint/2010/main" val="649012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4620F-96D1-43E0-AAF2-EB1E848CCC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68B5880-004F-44B6-BEC2-27524BBA89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D7202F-8D93-4F0C-B811-00CD6A71CD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045E7E-74F2-44E1-A10A-FE08FDEA2098}"/>
              </a:ext>
            </a:extLst>
          </p:cNvPr>
          <p:cNvSpPr>
            <a:spLocks noGrp="1"/>
          </p:cNvSpPr>
          <p:nvPr>
            <p:ph type="dt" sz="half" idx="10"/>
          </p:nvPr>
        </p:nvSpPr>
        <p:spPr/>
        <p:txBody>
          <a:bodyPr/>
          <a:lstStyle/>
          <a:p>
            <a:fld id="{46571857-08E0-42FC-87DD-A57A04941363}" type="datetimeFigureOut">
              <a:rPr lang="en-US" smtClean="0"/>
              <a:t>5/24/2021</a:t>
            </a:fld>
            <a:endParaRPr lang="en-US"/>
          </a:p>
        </p:txBody>
      </p:sp>
      <p:sp>
        <p:nvSpPr>
          <p:cNvPr id="6" name="Footer Placeholder 5">
            <a:extLst>
              <a:ext uri="{FF2B5EF4-FFF2-40B4-BE49-F238E27FC236}">
                <a16:creationId xmlns:a16="http://schemas.microsoft.com/office/drawing/2014/main" id="{7B0621A7-2BF2-468A-B2DE-9B991C7910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8DFC50-50B1-42C5-91DD-05D790747CBB}"/>
              </a:ext>
            </a:extLst>
          </p:cNvPr>
          <p:cNvSpPr>
            <a:spLocks noGrp="1"/>
          </p:cNvSpPr>
          <p:nvPr>
            <p:ph type="sldNum" sz="quarter" idx="12"/>
          </p:nvPr>
        </p:nvSpPr>
        <p:spPr/>
        <p:txBody>
          <a:bodyPr/>
          <a:lstStyle/>
          <a:p>
            <a:fld id="{4243ABBF-112F-47C2-A92C-9CE04C758502}" type="slidenum">
              <a:rPr lang="en-US" smtClean="0"/>
              <a:t>‹#›</a:t>
            </a:fld>
            <a:endParaRPr lang="en-US"/>
          </a:p>
        </p:txBody>
      </p:sp>
    </p:spTree>
    <p:extLst>
      <p:ext uri="{BB962C8B-B14F-4D97-AF65-F5344CB8AC3E}">
        <p14:creationId xmlns:p14="http://schemas.microsoft.com/office/powerpoint/2010/main" val="88833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9DB9-E5EB-4947-AE35-5385841996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DD0A11B-DCEB-4A65-AA7F-9ACF4BD323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96222AA-8F67-43AD-A047-8D0C0E46A1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9523CD-E2D0-4038-9EEE-6906E0784F1C}"/>
              </a:ext>
            </a:extLst>
          </p:cNvPr>
          <p:cNvSpPr>
            <a:spLocks noGrp="1"/>
          </p:cNvSpPr>
          <p:nvPr>
            <p:ph type="dt" sz="half" idx="10"/>
          </p:nvPr>
        </p:nvSpPr>
        <p:spPr/>
        <p:txBody>
          <a:bodyPr/>
          <a:lstStyle/>
          <a:p>
            <a:fld id="{46571857-08E0-42FC-87DD-A57A04941363}" type="datetimeFigureOut">
              <a:rPr lang="en-US" smtClean="0"/>
              <a:t>5/24/2021</a:t>
            </a:fld>
            <a:endParaRPr lang="en-US"/>
          </a:p>
        </p:txBody>
      </p:sp>
      <p:sp>
        <p:nvSpPr>
          <p:cNvPr id="6" name="Footer Placeholder 5">
            <a:extLst>
              <a:ext uri="{FF2B5EF4-FFF2-40B4-BE49-F238E27FC236}">
                <a16:creationId xmlns:a16="http://schemas.microsoft.com/office/drawing/2014/main" id="{707E334B-BD80-4EA7-99F2-8B98BC0767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6583FE-B497-4FB2-9789-47C91CB97B1D}"/>
              </a:ext>
            </a:extLst>
          </p:cNvPr>
          <p:cNvSpPr>
            <a:spLocks noGrp="1"/>
          </p:cNvSpPr>
          <p:nvPr>
            <p:ph type="sldNum" sz="quarter" idx="12"/>
          </p:nvPr>
        </p:nvSpPr>
        <p:spPr/>
        <p:txBody>
          <a:bodyPr/>
          <a:lstStyle/>
          <a:p>
            <a:fld id="{4243ABBF-112F-47C2-A92C-9CE04C758502}" type="slidenum">
              <a:rPr lang="en-US" smtClean="0"/>
              <a:t>‹#›</a:t>
            </a:fld>
            <a:endParaRPr lang="en-US"/>
          </a:p>
        </p:txBody>
      </p:sp>
    </p:spTree>
    <p:extLst>
      <p:ext uri="{BB962C8B-B14F-4D97-AF65-F5344CB8AC3E}">
        <p14:creationId xmlns:p14="http://schemas.microsoft.com/office/powerpoint/2010/main" val="1413873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98000A-8EFB-4604-B09C-CF78BD6200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36D8070-31C2-4655-9298-80CCB3F14F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DB7637-D6E0-438D-A537-3205CDD89D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571857-08E0-42FC-87DD-A57A04941363}" type="datetimeFigureOut">
              <a:rPr lang="en-US" smtClean="0"/>
              <a:t>5/24/2021</a:t>
            </a:fld>
            <a:endParaRPr lang="en-US"/>
          </a:p>
        </p:txBody>
      </p:sp>
      <p:sp>
        <p:nvSpPr>
          <p:cNvPr id="5" name="Footer Placeholder 4">
            <a:extLst>
              <a:ext uri="{FF2B5EF4-FFF2-40B4-BE49-F238E27FC236}">
                <a16:creationId xmlns:a16="http://schemas.microsoft.com/office/drawing/2014/main" id="{D82CE5E2-EAF8-4AD1-A16C-81B2725EA4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A397B21-FC94-4A88-8BFE-21AFBB850B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43ABBF-112F-47C2-A92C-9CE04C758502}" type="slidenum">
              <a:rPr lang="en-US" smtClean="0"/>
              <a:t>‹#›</a:t>
            </a:fld>
            <a:endParaRPr lang="en-US"/>
          </a:p>
        </p:txBody>
      </p:sp>
    </p:spTree>
    <p:extLst>
      <p:ext uri="{BB962C8B-B14F-4D97-AF65-F5344CB8AC3E}">
        <p14:creationId xmlns:p14="http://schemas.microsoft.com/office/powerpoint/2010/main" val="8046038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00C905-D45E-4020-9767-8C18E3DF2B39}"/>
              </a:ext>
            </a:extLst>
          </p:cNvPr>
          <p:cNvSpPr>
            <a:spLocks noGrp="1"/>
          </p:cNvSpPr>
          <p:nvPr>
            <p:ph type="ctrTitle"/>
          </p:nvPr>
        </p:nvSpPr>
        <p:spPr>
          <a:xfrm>
            <a:off x="728663" y="1422400"/>
            <a:ext cx="5367337" cy="2387600"/>
          </a:xfrm>
        </p:spPr>
        <p:txBody>
          <a:bodyPr>
            <a:normAutofit/>
          </a:bodyPr>
          <a:lstStyle/>
          <a:p>
            <a:pPr algn="l"/>
            <a:r>
              <a:rPr lang="en-IN" sz="5000">
                <a:solidFill>
                  <a:schemeClr val="bg1"/>
                </a:solidFill>
                <a:latin typeface="Algerian" panose="04020705040A02060702" pitchFamily="82" charset="0"/>
              </a:rPr>
              <a:t>Customer Retention</a:t>
            </a:r>
            <a:endParaRPr lang="en-US" sz="5000" dirty="0">
              <a:solidFill>
                <a:schemeClr val="bg1"/>
              </a:solidFill>
              <a:latin typeface="Algerian" panose="04020705040A02060702" pitchFamily="82" charset="0"/>
            </a:endParaRPr>
          </a:p>
        </p:txBody>
      </p:sp>
      <p:sp>
        <p:nvSpPr>
          <p:cNvPr id="3" name="Subtitle 2">
            <a:extLst>
              <a:ext uri="{FF2B5EF4-FFF2-40B4-BE49-F238E27FC236}">
                <a16:creationId xmlns:a16="http://schemas.microsoft.com/office/drawing/2014/main" id="{3453C815-1280-422C-A45C-B78F3F604D96}"/>
              </a:ext>
            </a:extLst>
          </p:cNvPr>
          <p:cNvSpPr>
            <a:spLocks noGrp="1"/>
          </p:cNvSpPr>
          <p:nvPr>
            <p:ph type="subTitle" idx="1"/>
          </p:nvPr>
        </p:nvSpPr>
        <p:spPr>
          <a:xfrm>
            <a:off x="728663" y="3902075"/>
            <a:ext cx="5367337" cy="1655762"/>
          </a:xfrm>
        </p:spPr>
        <p:txBody>
          <a:bodyPr>
            <a:normAutofit/>
          </a:bodyPr>
          <a:lstStyle/>
          <a:p>
            <a:pPr algn="l"/>
            <a:r>
              <a:rPr lang="en-US" sz="2000">
                <a:solidFill>
                  <a:schemeClr val="bg1"/>
                </a:solidFill>
              </a:rPr>
              <a:t>E-retail factors for customer activation and retention: A case study from Indian e-commerce customers</a:t>
            </a:r>
            <a:endParaRPr lang="en-US" sz="2000" dirty="0">
              <a:solidFill>
                <a:schemeClr val="bg1"/>
              </a:solidFill>
            </a:endParaRPr>
          </a:p>
        </p:txBody>
      </p:sp>
      <p:sp>
        <p:nvSpPr>
          <p:cNvPr id="22" name="Rectangle 21">
            <a:extLst>
              <a:ext uri="{FF2B5EF4-FFF2-40B4-BE49-F238E27FC236}">
                <a16:creationId xmlns:a16="http://schemas.microsoft.com/office/drawing/2014/main" id="{1A89CBBC-7743-43D9-A324-25CB472E9B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4112" y="638849"/>
            <a:ext cx="5505449" cy="547564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6" descr="Handshake">
            <a:extLst>
              <a:ext uri="{FF2B5EF4-FFF2-40B4-BE49-F238E27FC236}">
                <a16:creationId xmlns:a16="http://schemas.microsoft.com/office/drawing/2014/main" id="{8E1599F2-06C1-44F6-8E35-71D6063AAD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6467" y="1056303"/>
            <a:ext cx="4640737" cy="4640737"/>
          </a:xfrm>
          <a:prstGeom prst="rect">
            <a:avLst/>
          </a:prstGeom>
        </p:spPr>
      </p:pic>
      <p:sp>
        <p:nvSpPr>
          <p:cNvPr id="4" name="TextBox 3">
            <a:extLst>
              <a:ext uri="{FF2B5EF4-FFF2-40B4-BE49-F238E27FC236}">
                <a16:creationId xmlns:a16="http://schemas.microsoft.com/office/drawing/2014/main" id="{2F9BA36F-241B-4D1F-A511-648DD4FF04E1}"/>
              </a:ext>
            </a:extLst>
          </p:cNvPr>
          <p:cNvSpPr txBox="1"/>
          <p:nvPr/>
        </p:nvSpPr>
        <p:spPr>
          <a:xfrm flipH="1">
            <a:off x="3218850" y="5784978"/>
            <a:ext cx="3015261" cy="954107"/>
          </a:xfrm>
          <a:prstGeom prst="rect">
            <a:avLst/>
          </a:prstGeom>
          <a:noFill/>
        </p:spPr>
        <p:txBody>
          <a:bodyPr wrap="square" rtlCol="0">
            <a:spAutoFit/>
          </a:bodyPr>
          <a:lstStyle/>
          <a:p>
            <a:r>
              <a:rPr lang="en-GB" sz="2800" dirty="0">
                <a:solidFill>
                  <a:schemeClr val="bg1"/>
                </a:solidFill>
                <a:latin typeface="Algerian" panose="04020705040A02060702" pitchFamily="82" charset="0"/>
              </a:rPr>
              <a:t>By </a:t>
            </a:r>
          </a:p>
          <a:p>
            <a:r>
              <a:rPr lang="en-GB" sz="2800" dirty="0" err="1">
                <a:solidFill>
                  <a:schemeClr val="bg1"/>
                </a:solidFill>
                <a:latin typeface="Algerian" panose="04020705040A02060702" pitchFamily="82" charset="0"/>
              </a:rPr>
              <a:t>Naina</a:t>
            </a:r>
            <a:r>
              <a:rPr lang="en-GB" sz="2800" dirty="0">
                <a:solidFill>
                  <a:schemeClr val="bg1"/>
                </a:solidFill>
                <a:latin typeface="Algerian" panose="04020705040A02060702" pitchFamily="82" charset="0"/>
              </a:rPr>
              <a:t> Joshi</a:t>
            </a:r>
            <a:endParaRPr lang="en-IN" sz="2800" dirty="0">
              <a:solidFill>
                <a:schemeClr val="bg1"/>
              </a:solidFill>
              <a:latin typeface="Algerian" panose="04020705040A02060702" pitchFamily="82" charset="0"/>
            </a:endParaRPr>
          </a:p>
        </p:txBody>
      </p:sp>
    </p:spTree>
    <p:extLst>
      <p:ext uri="{BB962C8B-B14F-4D97-AF65-F5344CB8AC3E}">
        <p14:creationId xmlns:p14="http://schemas.microsoft.com/office/powerpoint/2010/main" val="19160872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7" name="Rectangle 2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E1DD98-C195-415B-9FC5-891257525D17}"/>
              </a:ext>
            </a:extLst>
          </p:cNvPr>
          <p:cNvSpPr>
            <a:spLocks noGrp="1"/>
          </p:cNvSpPr>
          <p:nvPr>
            <p:ph type="title"/>
          </p:nvPr>
        </p:nvSpPr>
        <p:spPr>
          <a:xfrm>
            <a:off x="838200" y="365125"/>
            <a:ext cx="10515600" cy="1325563"/>
          </a:xfrm>
        </p:spPr>
        <p:txBody>
          <a:bodyPr>
            <a:normAutofit/>
          </a:bodyPr>
          <a:lstStyle/>
          <a:p>
            <a:r>
              <a:rPr lang="en-IN" sz="2800">
                <a:ln>
                  <a:noFill/>
                </a:ln>
                <a:solidFill>
                  <a:srgbClr val="FFFFFF"/>
                </a:solidFill>
                <a:effectLst>
                  <a:glow rad="228600">
                    <a:schemeClr val="accent1">
                      <a:satMod val="175000"/>
                      <a:alpha val="40000"/>
                    </a:schemeClr>
                  </a:glow>
                  <a:outerShdw blurRad="38100" dist="25400" dir="5400000" algn="ctr">
                    <a:srgbClr val="6E747A">
                      <a:alpha val="43000"/>
                    </a:srgbClr>
                  </a:outerShdw>
                </a:effectLst>
                <a:latin typeface="Algerian" panose="04020705040A02060702" pitchFamily="82" charset="0"/>
                <a:ea typeface="Calibri" panose="020F0502020204030204" pitchFamily="34" charset="0"/>
                <a:cs typeface="Mangal" panose="02040503050203030202" pitchFamily="18" charset="0"/>
              </a:rPr>
              <a:t>Key Metrics for success in solving problem under consideration</a:t>
            </a:r>
            <a:br>
              <a:rPr lang="en-IN" sz="2800">
                <a:solidFill>
                  <a:srgbClr val="FFFFFF"/>
                </a:solidFill>
                <a:effectLst/>
                <a:latin typeface="Calibri" panose="020F0502020204030204" pitchFamily="34" charset="0"/>
                <a:ea typeface="Calibri" panose="020F0502020204030204" pitchFamily="34" charset="0"/>
                <a:cs typeface="Mangal" panose="02040503050203030202" pitchFamily="18" charset="0"/>
              </a:rPr>
            </a:br>
            <a:endParaRPr lang="en-IN" sz="2800">
              <a:solidFill>
                <a:srgbClr val="FFFFFF"/>
              </a:solidFill>
            </a:endParaRPr>
          </a:p>
        </p:txBody>
      </p:sp>
      <p:graphicFrame>
        <p:nvGraphicFramePr>
          <p:cNvPr id="16" name="Content Placeholder 2">
            <a:extLst>
              <a:ext uri="{FF2B5EF4-FFF2-40B4-BE49-F238E27FC236}">
                <a16:creationId xmlns:a16="http://schemas.microsoft.com/office/drawing/2014/main" id="{98981B6C-D2FD-45C6-9AB4-BA535C13C6AA}"/>
              </a:ext>
            </a:extLst>
          </p:cNvPr>
          <p:cNvGraphicFramePr>
            <a:graphicFrameLocks noGrp="1"/>
          </p:cNvGraphicFramePr>
          <p:nvPr>
            <p:ph idx="1"/>
            <p:extLst>
              <p:ext uri="{D42A27DB-BD31-4B8C-83A1-F6EECF244321}">
                <p14:modId xmlns:p14="http://schemas.microsoft.com/office/powerpoint/2010/main" val="46200669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9965673"/>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chine gears">
            <a:extLst>
              <a:ext uri="{FF2B5EF4-FFF2-40B4-BE49-F238E27FC236}">
                <a16:creationId xmlns:a16="http://schemas.microsoft.com/office/drawing/2014/main" id="{C9EC7A7D-E51E-42E8-8A23-58F5B277DBBB}"/>
              </a:ext>
            </a:extLst>
          </p:cNvPr>
          <p:cNvPicPr>
            <a:picLocks noChangeAspect="1"/>
          </p:cNvPicPr>
          <p:nvPr/>
        </p:nvPicPr>
        <p:blipFill rotWithShape="1">
          <a:blip r:embed="rId2"/>
          <a:srcRect r="20783"/>
          <a:stretch/>
        </p:blipFill>
        <p:spPr>
          <a:xfrm>
            <a:off x="4038599" y="10"/>
            <a:ext cx="8160026" cy="6875809"/>
          </a:xfrm>
          <a:prstGeom prst="rect">
            <a:avLst/>
          </a:prstGeom>
        </p:spPr>
      </p:pic>
      <p:sp>
        <p:nvSpPr>
          <p:cNvPr id="15" name="Freeform: Shape 14">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AA948D0-CFE9-4755-8EB1-323F31B074F8}"/>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a:solidFill>
                  <a:srgbClr val="FFFFFF"/>
                </a:solidFill>
              </a:rPr>
              <a:t>EDA Process And Visualization</a:t>
            </a:r>
          </a:p>
        </p:txBody>
      </p:sp>
    </p:spTree>
    <p:extLst>
      <p:ext uri="{BB962C8B-B14F-4D97-AF65-F5344CB8AC3E}">
        <p14:creationId xmlns:p14="http://schemas.microsoft.com/office/powerpoint/2010/main" val="74695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3C8743-7379-471B-8136-CE8FDA65C4EF}"/>
              </a:ext>
            </a:extLst>
          </p:cNvPr>
          <p:cNvSpPr>
            <a:spLocks noGrp="1"/>
          </p:cNvSpPr>
          <p:nvPr>
            <p:ph type="title"/>
          </p:nvPr>
        </p:nvSpPr>
        <p:spPr>
          <a:xfrm>
            <a:off x="1102368" y="1877492"/>
            <a:ext cx="4030132" cy="3215373"/>
          </a:xfrm>
        </p:spPr>
        <p:txBody>
          <a:bodyPr>
            <a:normAutofit/>
          </a:bodyPr>
          <a:lstStyle/>
          <a:p>
            <a:pPr algn="ctr"/>
            <a:r>
              <a:rPr lang="en-GB" dirty="0">
                <a:solidFill>
                  <a:schemeClr val="bg1"/>
                </a:solidFill>
              </a:rPr>
              <a:t>Check the name of columns</a:t>
            </a:r>
            <a:br>
              <a:rPr lang="en-GB" dirty="0">
                <a:solidFill>
                  <a:schemeClr val="bg1"/>
                </a:solidFill>
              </a:rPr>
            </a:br>
            <a:br>
              <a:rPr lang="en-GB" dirty="0">
                <a:solidFill>
                  <a:schemeClr val="bg1"/>
                </a:solidFill>
              </a:rPr>
            </a:br>
            <a:r>
              <a:rPr lang="en-GB" dirty="0" err="1">
                <a:solidFill>
                  <a:schemeClr val="bg1"/>
                </a:solidFill>
              </a:rPr>
              <a:t>df.columns</a:t>
            </a:r>
            <a:endParaRPr lang="en-IN" dirty="0">
              <a:solidFill>
                <a:schemeClr val="bg1"/>
              </a:solidFill>
            </a:endParaRPr>
          </a:p>
        </p:txBody>
      </p:sp>
      <p:grpSp>
        <p:nvGrpSpPr>
          <p:cNvPr id="17" name="Group 16">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8" name="Freeform: Shape 17">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9" name="Freeform: Shape 18">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1"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3"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5" name="Oval 24">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7693463B-EB61-47FE-AEEC-5CFD4A023CA2}"/>
              </a:ext>
            </a:extLst>
          </p:cNvPr>
          <p:cNvSpPr>
            <a:spLocks noGrp="1"/>
          </p:cNvSpPr>
          <p:nvPr>
            <p:ph idx="1"/>
          </p:nvPr>
        </p:nvSpPr>
        <p:spPr>
          <a:xfrm>
            <a:off x="6234868" y="1130846"/>
            <a:ext cx="5217173" cy="4351338"/>
          </a:xfrm>
        </p:spPr>
        <p:txBody>
          <a:bodyPr>
            <a:normAutofit/>
          </a:bodyPr>
          <a:lstStyle/>
          <a:p>
            <a:r>
              <a:rPr lang="en-IN">
                <a:solidFill>
                  <a:schemeClr val="bg1"/>
                </a:solidFill>
              </a:rPr>
              <a:t>df.columns</a:t>
            </a:r>
          </a:p>
          <a:p>
            <a:endParaRPr lang="en-IN">
              <a:solidFill>
                <a:schemeClr val="bg1"/>
              </a:solidFill>
            </a:endParaRPr>
          </a:p>
        </p:txBody>
      </p:sp>
      <p:grpSp>
        <p:nvGrpSpPr>
          <p:cNvPr id="29"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30" name="Freeform: Shape 29">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Rectangle 1">
            <a:extLst>
              <a:ext uri="{FF2B5EF4-FFF2-40B4-BE49-F238E27FC236}">
                <a16:creationId xmlns:a16="http://schemas.microsoft.com/office/drawing/2014/main" id="{3AD22D8C-9C45-459C-8AF7-93A597AD8BC9}"/>
              </a:ext>
            </a:extLst>
          </p:cNvPr>
          <p:cNvSpPr>
            <a:spLocks noChangeArrowheads="1"/>
          </p:cNvSpPr>
          <p:nvPr/>
        </p:nvSpPr>
        <p:spPr bwMode="auto">
          <a:xfrm>
            <a:off x="5591892" y="16382"/>
            <a:ext cx="6623179" cy="680186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en-GB" altLang="en-US" sz="1200" b="0" i="0" u="none" strike="noStrike" cap="none" normalizeH="0" baseline="0" dirty="0">
                <a:ln>
                  <a:noFill/>
                </a:ln>
                <a:solidFill>
                  <a:srgbClr val="000000"/>
                </a:solidFill>
                <a:effectLst/>
                <a:latin typeface="Courier New" panose="02070309020205020404" pitchFamily="49" charset="0"/>
              </a:rPr>
              <a:t>Index(['Gender', 'Age', 'city', 'Pin Code', 'How Long You are Shopping Online', 'How many times in the past 1 year', 'How do you access the internet’, 'device', 'screen size', 'operating system', 'browser', 'channel’, 'After first visit', 'How much times', 'payment Option’, 'How frequently do you abandon', 'Why did you abandon’, 'content on the website', 'similar product', 'Complete information’, 'relevant information', 'Ease of navigation’, 'Loading and processing speed', 'User friendly’, 'Convenient Payment methods', 'Trust that the online retail store’, 'Empathy towards the customers', 'privacy of the customer’, 'Responsiveness and availability', 'monetary benefit and discounts’, 'Enjoyment is derived from shopping online’, 'Shopping online is convenient and flexible’, ‘Return and replacement policy', 'Gaining access to loyalty', 'quality Information on the website', 'User derive satisfaction’, 'Net Benefit', 'User satisfaction cannot exist without trust’, 'Offering a wide variety’, 'Provision of complete and relevant product information’, 'Monetary savings’, 'The Convenience of patronizing the online retailer’, 'sense of adventure', 'enhances your social status’, 'gratification shopping on your </a:t>
            </a:r>
            <a:r>
              <a:rPr kumimoji="0" lang="en-GB" altLang="en-US" sz="1200" b="0" i="0" u="none" strike="noStrike" cap="none" normalizeH="0" baseline="0" dirty="0" err="1">
                <a:ln>
                  <a:noFill/>
                </a:ln>
                <a:solidFill>
                  <a:srgbClr val="000000"/>
                </a:solidFill>
                <a:effectLst/>
                <a:latin typeface="Courier New" panose="02070309020205020404" pitchFamily="49" charset="0"/>
              </a:rPr>
              <a:t>favorite</a:t>
            </a:r>
            <a:r>
              <a:rPr kumimoji="0" lang="en-GB" altLang="en-US" sz="1200" b="0" i="0" u="none" strike="noStrike" cap="none" normalizeH="0" baseline="0" dirty="0">
                <a:ln>
                  <a:noFill/>
                </a:ln>
                <a:solidFill>
                  <a:srgbClr val="000000"/>
                </a:solidFill>
                <a:effectLst/>
                <a:latin typeface="Courier New" panose="02070309020205020404" pitchFamily="49" charset="0"/>
              </a:rPr>
              <a:t> e-tailer', 'Shopping on the website helps you </a:t>
            </a:r>
            <a:r>
              <a:rPr kumimoji="0" lang="en-GB" altLang="en-US" sz="1200" b="0" i="0" u="none" strike="noStrike" cap="none" normalizeH="0" baseline="0" dirty="0" err="1">
                <a:ln>
                  <a:noFill/>
                </a:ln>
                <a:solidFill>
                  <a:srgbClr val="000000"/>
                </a:solidFill>
                <a:effectLst/>
                <a:latin typeface="Courier New" panose="02070309020205020404" pitchFamily="49" charset="0"/>
              </a:rPr>
              <a:t>fulfill</a:t>
            </a:r>
            <a:r>
              <a:rPr kumimoji="0" lang="en-GB" altLang="en-US" sz="1200" b="0" i="0" u="none" strike="noStrike" cap="none" normalizeH="0" baseline="0" dirty="0">
                <a:ln>
                  <a:noFill/>
                </a:ln>
                <a:solidFill>
                  <a:srgbClr val="000000"/>
                </a:solidFill>
                <a:effectLst/>
                <a:latin typeface="Courier New" panose="02070309020205020404" pitchFamily="49" charset="0"/>
              </a:rPr>
              <a:t> certain roles’, 'Getting value for money spent', 'you have shopped from’, 'Easy to use website or application’, 'Visual appealing web-page layout', 'Wild variety of product on offer’, 'Complete description information of products', 'Fast loading website speed of website and application', 'Reliability of the website or application’, 'Quickness to complete purchase', 'Availability of several payment options', 'Speedy order delivery ','Privacy of customers’ information’, 'Security of customer financial information', 'Perceived Trustworthiness’, 'Presence of online assistance through multi-channel’,</a:t>
            </a:r>
            <a:r>
              <a:rPr lang="en-GB" altLang="en-US" sz="1200" dirty="0">
                <a:solidFill>
                  <a:srgbClr val="000000"/>
                </a:solidFill>
                <a:latin typeface="Courier New" panose="02070309020205020404" pitchFamily="49" charset="0"/>
              </a:rPr>
              <a:t> </a:t>
            </a:r>
            <a:r>
              <a:rPr kumimoji="0" lang="en-GB" altLang="en-US" sz="1200" b="0" i="0" u="none" strike="noStrike" cap="none" normalizeH="0" baseline="0" dirty="0">
                <a:ln>
                  <a:noFill/>
                </a:ln>
                <a:solidFill>
                  <a:srgbClr val="000000"/>
                </a:solidFill>
                <a:effectLst/>
                <a:latin typeface="Courier New" panose="02070309020205020404" pitchFamily="49" charset="0"/>
              </a:rPr>
              <a:t>'Longer time to get logged in’, 'Longer time in displaying graphics and photos’,</a:t>
            </a:r>
            <a:r>
              <a:rPr lang="en-GB" altLang="en-US" sz="1200" dirty="0">
                <a:solidFill>
                  <a:srgbClr val="000000"/>
                </a:solidFill>
                <a:latin typeface="Courier New" panose="02070309020205020404" pitchFamily="49" charset="0"/>
              </a:rPr>
              <a:t> </a:t>
            </a:r>
            <a:r>
              <a:rPr kumimoji="0" lang="en-GB" altLang="en-US" sz="1200" b="0" i="0" u="none" strike="noStrike" cap="none" normalizeH="0" baseline="0" dirty="0">
                <a:ln>
                  <a:noFill/>
                </a:ln>
                <a:solidFill>
                  <a:srgbClr val="000000"/>
                </a:solidFill>
                <a:effectLst/>
                <a:latin typeface="Courier New" panose="02070309020205020404" pitchFamily="49" charset="0"/>
              </a:rPr>
              <a:t>'Late declaration of price', 'Longer page loading time’,</a:t>
            </a:r>
            <a:r>
              <a:rPr lang="en-GB" altLang="en-US" sz="1200" dirty="0">
                <a:solidFill>
                  <a:srgbClr val="000000"/>
                </a:solidFill>
                <a:latin typeface="Courier New" panose="02070309020205020404" pitchFamily="49" charset="0"/>
              </a:rPr>
              <a:t> </a:t>
            </a:r>
            <a:r>
              <a:rPr kumimoji="0" lang="en-GB" altLang="en-US" sz="1200" b="0" i="0" u="none" strike="noStrike" cap="none" normalizeH="0" baseline="0" dirty="0">
                <a:ln>
                  <a:noFill/>
                </a:ln>
                <a:solidFill>
                  <a:srgbClr val="000000"/>
                </a:solidFill>
                <a:effectLst/>
                <a:latin typeface="Courier New" panose="02070309020205020404" pitchFamily="49" charset="0"/>
              </a:rPr>
              <a:t>'Limited mode of payment on most products', 'Longer delivery period’,</a:t>
            </a:r>
            <a:r>
              <a:rPr lang="en-GB" altLang="en-US" sz="1200" dirty="0">
                <a:solidFill>
                  <a:srgbClr val="000000"/>
                </a:solidFill>
                <a:latin typeface="Courier New" panose="02070309020205020404" pitchFamily="49" charset="0"/>
              </a:rPr>
              <a:t> </a:t>
            </a:r>
            <a:r>
              <a:rPr kumimoji="0" lang="en-GB" altLang="en-US" sz="1200" b="0" i="0" u="none" strike="noStrike" cap="none" normalizeH="0" baseline="0" dirty="0">
                <a:ln>
                  <a:noFill/>
                </a:ln>
                <a:solidFill>
                  <a:srgbClr val="000000"/>
                </a:solidFill>
                <a:effectLst/>
                <a:latin typeface="Courier New" panose="02070309020205020404" pitchFamily="49" charset="0"/>
              </a:rPr>
              <a:t>'Change in website/Application design’,</a:t>
            </a:r>
            <a:r>
              <a:rPr lang="en-GB" altLang="en-US" sz="1200" dirty="0">
                <a:solidFill>
                  <a:srgbClr val="000000"/>
                </a:solidFill>
                <a:latin typeface="Courier New" panose="02070309020205020404" pitchFamily="49" charset="0"/>
              </a:rPr>
              <a:t> </a:t>
            </a:r>
            <a:r>
              <a:rPr kumimoji="0" lang="en-GB" altLang="en-US" sz="1200" b="0" i="0" u="none" strike="noStrike" cap="none" normalizeH="0" baseline="0" dirty="0">
                <a:ln>
                  <a:noFill/>
                </a:ln>
                <a:solidFill>
                  <a:srgbClr val="000000"/>
                </a:solidFill>
                <a:effectLst/>
                <a:latin typeface="Courier New" panose="02070309020205020404" pitchFamily="49" charset="0"/>
              </a:rPr>
              <a:t>'Frequent disruption when moving from one page to another’, 'Website is as efficient as before',</a:t>
            </a:r>
          </a:p>
          <a:p>
            <a:pPr marL="0" marR="0" lvl="0" indent="0" algn="l" defTabSz="914400" rtl="0" eaLnBrk="0" fontAlgn="base" latinLnBrk="0" hangingPunct="0">
              <a:spcBef>
                <a:spcPct val="0"/>
              </a:spcBef>
              <a:spcAft>
                <a:spcPts val="600"/>
              </a:spcAft>
              <a:buClrTx/>
              <a:buSzTx/>
              <a:buFontTx/>
              <a:buNone/>
              <a:tabLst/>
            </a:pPr>
            <a:r>
              <a:rPr kumimoji="0" lang="en-GB" altLang="en-US" sz="1200" b="0" i="0" u="none" strike="noStrike" cap="none" normalizeH="0" baseline="0" dirty="0">
                <a:ln>
                  <a:noFill/>
                </a:ln>
                <a:solidFill>
                  <a:srgbClr val="000000"/>
                </a:solidFill>
                <a:effectLst/>
                <a:latin typeface="Courier New" panose="02070309020205020404" pitchFamily="49" charset="0"/>
              </a:rPr>
              <a:t> 'Which of the Indian online retailer would you recommend to a friend'],</a:t>
            </a:r>
          </a:p>
          <a:p>
            <a:pPr marL="0" marR="0" lvl="0" indent="0" algn="l" defTabSz="914400" rtl="0" eaLnBrk="0" fontAlgn="base" latinLnBrk="0" hangingPunct="0">
              <a:spcBef>
                <a:spcPct val="0"/>
              </a:spcBef>
              <a:spcAft>
                <a:spcPts val="600"/>
              </a:spcAft>
              <a:buClrTx/>
              <a:buSzTx/>
              <a:buFontTx/>
              <a:buNone/>
              <a:tabLst/>
            </a:pPr>
            <a:r>
              <a:rPr kumimoji="0" lang="en-GB" altLang="en-US" sz="1200" b="0" i="0" u="none" strike="noStrike" cap="none" normalizeH="0" baseline="0" dirty="0">
                <a:ln>
                  <a:noFill/>
                </a:ln>
                <a:solidFill>
                  <a:srgbClr val="000000"/>
                </a:solidFill>
                <a:effectLst/>
                <a:latin typeface="Courier New" panose="02070309020205020404" pitchFamily="49" charset="0"/>
              </a:rPr>
              <a:t>      </a:t>
            </a:r>
            <a:r>
              <a:rPr kumimoji="0" lang="en-GB" altLang="en-US" sz="1200" b="0" i="0" u="none" strike="noStrike" cap="none" normalizeH="0" baseline="0" dirty="0" err="1">
                <a:ln>
                  <a:noFill/>
                </a:ln>
                <a:solidFill>
                  <a:srgbClr val="000000"/>
                </a:solidFill>
                <a:effectLst/>
                <a:latin typeface="Courier New" panose="02070309020205020404" pitchFamily="49" charset="0"/>
              </a:rPr>
              <a:t>dtype</a:t>
            </a:r>
            <a:r>
              <a:rPr kumimoji="0" lang="en-GB" altLang="en-US" sz="1200" b="0" i="0" u="none" strike="noStrike" cap="none" normalizeH="0" baseline="0" dirty="0">
                <a:ln>
                  <a:noFill/>
                </a:ln>
                <a:solidFill>
                  <a:srgbClr val="000000"/>
                </a:solidFill>
                <a:effectLst/>
                <a:latin typeface="Courier New" panose="02070309020205020404" pitchFamily="49" charset="0"/>
              </a:rPr>
              <a:t>='object')</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41679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497C1D08-53CD-48D0-9495-92E84D641DF7}"/>
              </a:ext>
            </a:extLst>
          </p:cNvPr>
          <p:cNvSpPr>
            <a:spLocks noGrp="1"/>
          </p:cNvSpPr>
          <p:nvPr>
            <p:ph type="title"/>
          </p:nvPr>
        </p:nvSpPr>
        <p:spPr>
          <a:xfrm>
            <a:off x="838200" y="669925"/>
            <a:ext cx="4508946" cy="1325563"/>
          </a:xfrm>
        </p:spPr>
        <p:txBody>
          <a:bodyPr anchor="b">
            <a:normAutofit/>
          </a:bodyPr>
          <a:lstStyle/>
          <a:p>
            <a:pPr algn="r"/>
            <a:r>
              <a:rPr lang="en-GB" sz="2800">
                <a:solidFill>
                  <a:schemeClr val="bg1"/>
                </a:solidFill>
              </a:rPr>
              <a:t>Renaming columns into a right form for easy &amp; better understanding</a:t>
            </a:r>
            <a:endParaRPr lang="en-IN" sz="2800">
              <a:solidFill>
                <a:schemeClr val="bg1"/>
              </a:solidFill>
            </a:endParaRPr>
          </a:p>
        </p:txBody>
      </p:sp>
      <p:cxnSp>
        <p:nvCxnSpPr>
          <p:cNvPr id="19" name="Straight Connector 18">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8E3ABBC-3003-4B83-AFC7-337619541A34}"/>
              </a:ext>
            </a:extLst>
          </p:cNvPr>
          <p:cNvSpPr>
            <a:spLocks noGrp="1"/>
          </p:cNvSpPr>
          <p:nvPr>
            <p:ph idx="1"/>
          </p:nvPr>
        </p:nvSpPr>
        <p:spPr>
          <a:xfrm>
            <a:off x="1392667" y="2398956"/>
            <a:ext cx="9868368" cy="4240380"/>
          </a:xfrm>
        </p:spPr>
        <p:txBody>
          <a:bodyPr>
            <a:normAutofit lnSpcReduction="10000"/>
          </a:bodyPr>
          <a:lstStyle/>
          <a:p>
            <a:pPr marL="0" indent="0">
              <a:buNone/>
            </a:pPr>
            <a:r>
              <a:rPr lang="en-GB" sz="1600" dirty="0" err="1">
                <a:solidFill>
                  <a:schemeClr val="bg1"/>
                </a:solidFill>
              </a:rPr>
              <a:t>df.columns</a:t>
            </a:r>
            <a:r>
              <a:rPr lang="en-GB" sz="1600" dirty="0">
                <a:solidFill>
                  <a:schemeClr val="bg1"/>
                </a:solidFill>
              </a:rPr>
              <a:t>=['Gender', 'Age', 'city', 'Pin Code', 'How Long You are Shopping Online', 'How many times in the past 1 year',  'How do you access the internet', 'device', 'screen size', 'operating system', 'browser',  'channel', 'After first visit', 'How much times', 'payment Option', 'How frequently do you abandon',  'Why did you abandon', 'content on the website', 'similar product', 'Complete information',  'relevant information', 'Ease of navigation', 'Loading and processing speed', 'User friendly',  'Convenient Payment methods', 'Trust that the online retail store', 'Empathy towards the customers',  'privacy of the customer', 'Responsiveness and availability', 'monetary benefit and discounts',  'Enjoyment is derived from shopping online', 'Shopping online is convenient and flexible',  'Return and replacement policy', 'Gaining access to loyalty', 'quality Information on the website', 'User derive satisfaction', 'Net Benefit', 'User satisfaction cannot exist without trust’, 'Offering a wide variety', 'Provision of complete and relevant product information', 'Monetary savings', 'The Convenience of patronizing the online retailer', 'sense of adventure', 'enhances your social status', 'gratification shopping on your </a:t>
            </a:r>
            <a:r>
              <a:rPr lang="en-GB" sz="1600" dirty="0" err="1">
                <a:solidFill>
                  <a:schemeClr val="bg1"/>
                </a:solidFill>
              </a:rPr>
              <a:t>favorite</a:t>
            </a:r>
            <a:r>
              <a:rPr lang="en-GB" sz="1600" dirty="0">
                <a:solidFill>
                  <a:schemeClr val="bg1"/>
                </a:solidFill>
              </a:rPr>
              <a:t> e-tailer’,  'Shopping on the website helps you </a:t>
            </a:r>
            <a:r>
              <a:rPr lang="en-GB" sz="1600" dirty="0" err="1">
                <a:solidFill>
                  <a:schemeClr val="bg1"/>
                </a:solidFill>
              </a:rPr>
              <a:t>fulfill</a:t>
            </a:r>
            <a:r>
              <a:rPr lang="en-GB" sz="1600" dirty="0">
                <a:solidFill>
                  <a:schemeClr val="bg1"/>
                </a:solidFill>
              </a:rPr>
              <a:t> certain roles', 'Getting value for money spent', 'you have shopped from', 'Easy to use website or application', 'Visual appealing web-page layout',  'Wild variety of product on offer', 'Complete description information of products',  'Fast loading website speed of website and application', 'Reliability of the website or application',  'Quickness to complete purchase', 'Availability of several payment options', 'Speedy order delivery ',  'Privacy of customers’ information', 'Security of customer financial information', 'Perceived Trustworthiness',  'Presence of online assistance through multi-channel', 'Longer time to get logged in',  'Longer time in displaying graphics and photos', 'Late declaration of price', 'Longer page loading time', 'Limited mode of payment on most products', 'Longer delivery period', 'Change in website/Application design',   'Frequent disruption when moving from one page to another', 'Website is as efficient as before',  'Which of the Indian online retailer would you recommend to a friend']</a:t>
            </a:r>
            <a:endParaRPr lang="en-IN" sz="1600" dirty="0">
              <a:solidFill>
                <a:schemeClr val="bg1"/>
              </a:solidFill>
            </a:endParaRPr>
          </a:p>
        </p:txBody>
      </p:sp>
      <p:sp>
        <p:nvSpPr>
          <p:cNvPr id="21" name="Rectangle 20">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3151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Shape 9">
            <a:extLst>
              <a:ext uri="{FF2B5EF4-FFF2-40B4-BE49-F238E27FC236}">
                <a16:creationId xmlns:a16="http://schemas.microsoft.com/office/drawing/2014/main" id="{F98F79A4-A6C7-4101-B1E9-27E05CB7C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3871489" cy="4096327"/>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51" name="Freeform: Shape 11">
            <a:extLst>
              <a:ext uri="{FF2B5EF4-FFF2-40B4-BE49-F238E27FC236}">
                <a16:creationId xmlns:a16="http://schemas.microsoft.com/office/drawing/2014/main" id="{31CE7A08-2184-4B99-ABC0-B40CD1D3F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871489" cy="4096327"/>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 name="Title 1">
            <a:extLst>
              <a:ext uri="{FF2B5EF4-FFF2-40B4-BE49-F238E27FC236}">
                <a16:creationId xmlns:a16="http://schemas.microsoft.com/office/drawing/2014/main" id="{2EAE5F75-FBA1-4C7E-A061-10A2B129B2BD}"/>
              </a:ext>
            </a:extLst>
          </p:cNvPr>
          <p:cNvSpPr>
            <a:spLocks noGrp="1"/>
          </p:cNvSpPr>
          <p:nvPr>
            <p:ph type="title"/>
          </p:nvPr>
        </p:nvSpPr>
        <p:spPr>
          <a:xfrm>
            <a:off x="1102368" y="3306515"/>
            <a:ext cx="3826286" cy="3215373"/>
          </a:xfrm>
        </p:spPr>
        <p:txBody>
          <a:bodyPr>
            <a:normAutofit/>
          </a:bodyPr>
          <a:lstStyle/>
          <a:p>
            <a:pPr algn="ctr"/>
            <a:r>
              <a:rPr lang="en-IN" dirty="0">
                <a:solidFill>
                  <a:schemeClr val="bg1"/>
                </a:solidFill>
              </a:rPr>
              <a:t>Exploring Categorical Columns</a:t>
            </a:r>
          </a:p>
        </p:txBody>
      </p:sp>
      <p:sp>
        <p:nvSpPr>
          <p:cNvPr id="52" name="Freeform: Shape 13">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53" name="Freeform: Shape 15">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54" name="Freeform: Shape 17">
            <a:extLst>
              <a:ext uri="{FF2B5EF4-FFF2-40B4-BE49-F238E27FC236}">
                <a16:creationId xmlns:a16="http://schemas.microsoft.com/office/drawing/2014/main" id="{9E5C5460-229E-46C8-A712-CC3179854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0654" y="4275786"/>
            <a:ext cx="2691346" cy="258221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5" name="Freeform: Shape 19">
            <a:extLst>
              <a:ext uri="{FF2B5EF4-FFF2-40B4-BE49-F238E27FC236}">
                <a16:creationId xmlns:a16="http://schemas.microsoft.com/office/drawing/2014/main" id="{2552FC29-9118-466F-940E-80C84EFDF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0654" y="4275786"/>
            <a:ext cx="2691346" cy="258221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Content Placeholder 2">
            <a:extLst>
              <a:ext uri="{FF2B5EF4-FFF2-40B4-BE49-F238E27FC236}">
                <a16:creationId xmlns:a16="http://schemas.microsoft.com/office/drawing/2014/main" id="{6B9865C7-DE06-44E3-BDE9-939B5E0FFD2B}"/>
              </a:ext>
            </a:extLst>
          </p:cNvPr>
          <p:cNvSpPr>
            <a:spLocks noGrp="1"/>
          </p:cNvSpPr>
          <p:nvPr>
            <p:ph idx="1"/>
          </p:nvPr>
        </p:nvSpPr>
        <p:spPr>
          <a:xfrm>
            <a:off x="5211448" y="706508"/>
            <a:ext cx="5217173" cy="4351338"/>
          </a:xfrm>
        </p:spPr>
        <p:txBody>
          <a:bodyPr>
            <a:normAutofit/>
          </a:bodyPr>
          <a:lstStyle/>
          <a:p>
            <a:r>
              <a:rPr lang="en-IN" sz="2400">
                <a:solidFill>
                  <a:schemeClr val="bg1"/>
                </a:solidFill>
              </a:rPr>
              <a:t>for column in df.columns:</a:t>
            </a:r>
          </a:p>
          <a:p>
            <a:r>
              <a:rPr lang="en-IN" sz="2400">
                <a:solidFill>
                  <a:schemeClr val="bg1"/>
                </a:solidFill>
              </a:rPr>
              <a:t>    if df[column].dtypes == object:</a:t>
            </a:r>
          </a:p>
          <a:p>
            <a:r>
              <a:rPr lang="en-IN" sz="2400">
                <a:solidFill>
                  <a:schemeClr val="bg1"/>
                </a:solidFill>
              </a:rPr>
              <a:t>        print(str(column) + ' : ' + str(df[column].unique()))</a:t>
            </a:r>
          </a:p>
          <a:p>
            <a:r>
              <a:rPr lang="en-IN" sz="2400">
                <a:solidFill>
                  <a:schemeClr val="bg1"/>
                </a:solidFill>
              </a:rPr>
              <a:t>        print(df[column].value_counts())</a:t>
            </a:r>
          </a:p>
          <a:p>
            <a:r>
              <a:rPr lang="en-IN" sz="2400">
                <a:solidFill>
                  <a:schemeClr val="bg1"/>
                </a:solidFill>
              </a:rPr>
              <a:t>        print('*******************************************************************************************************')</a:t>
            </a:r>
          </a:p>
          <a:p>
            <a:r>
              <a:rPr lang="en-IN" sz="2400">
                <a:solidFill>
                  <a:schemeClr val="bg1"/>
                </a:solidFill>
              </a:rPr>
              <a:t>        print('\n')</a:t>
            </a:r>
          </a:p>
        </p:txBody>
      </p:sp>
      <p:grpSp>
        <p:nvGrpSpPr>
          <p:cNvPr id="56"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57" name="Freeform: Shape 22">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8" name="Freeform: Shape 23">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9" name="Freeform: Shape 24">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0" name="Freeform: Shape 25">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1" name="Freeform: Shape 26">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897230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pct90">
          <a:fgClr>
            <a:schemeClr val="tx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ADF32-09B6-43A2-BFF8-256E5E79F8CE}"/>
              </a:ext>
            </a:extLst>
          </p:cNvPr>
          <p:cNvSpPr>
            <a:spLocks noGrp="1"/>
          </p:cNvSpPr>
          <p:nvPr>
            <p:ph type="title"/>
          </p:nvPr>
        </p:nvSpPr>
        <p:spPr/>
        <p:txBody>
          <a:bodyPr/>
          <a:lstStyle/>
          <a:p>
            <a:endParaRPr lang="en-IN" dirty="0"/>
          </a:p>
        </p:txBody>
      </p:sp>
      <p:pic>
        <p:nvPicPr>
          <p:cNvPr id="5" name="Content Placeholder 4" descr="Graphical user interface, text, application&#10;&#10;Description automatically generated">
            <a:extLst>
              <a:ext uri="{FF2B5EF4-FFF2-40B4-BE49-F238E27FC236}">
                <a16:creationId xmlns:a16="http://schemas.microsoft.com/office/drawing/2014/main" id="{55136BB2-D48C-492F-A4E7-B30406CA2C3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0282" t="24922" r="41558" b="8632"/>
          <a:stretch/>
        </p:blipFill>
        <p:spPr>
          <a:xfrm>
            <a:off x="49693" y="-1890"/>
            <a:ext cx="5128592" cy="4057843"/>
          </a:xfrm>
        </p:spPr>
      </p:pic>
      <p:pic>
        <p:nvPicPr>
          <p:cNvPr id="7" name="Picture 6" descr="Graphical user interface, application&#10;&#10;Description automatically generated">
            <a:extLst>
              <a:ext uri="{FF2B5EF4-FFF2-40B4-BE49-F238E27FC236}">
                <a16:creationId xmlns:a16="http://schemas.microsoft.com/office/drawing/2014/main" id="{455A9616-0934-4D39-8E99-8F08BE69A40C}"/>
              </a:ext>
            </a:extLst>
          </p:cNvPr>
          <p:cNvPicPr>
            <a:picLocks noChangeAspect="1"/>
          </p:cNvPicPr>
          <p:nvPr/>
        </p:nvPicPr>
        <p:blipFill rotWithShape="1">
          <a:blip r:embed="rId3">
            <a:extLst>
              <a:ext uri="{28A0092B-C50C-407E-A947-70E740481C1C}">
                <a14:useLocalDpi xmlns:a14="http://schemas.microsoft.com/office/drawing/2010/main" val="0"/>
              </a:ext>
            </a:extLst>
          </a:blip>
          <a:srcRect l="20566" t="20911" r="36551" b="4542"/>
          <a:stretch/>
        </p:blipFill>
        <p:spPr>
          <a:xfrm>
            <a:off x="5263303" y="0"/>
            <a:ext cx="6654800" cy="4057843"/>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1878A12C-14C7-4D9A-926C-508CC54EA159}"/>
              </a:ext>
            </a:extLst>
          </p:cNvPr>
          <p:cNvPicPr>
            <a:picLocks noChangeAspect="1"/>
          </p:cNvPicPr>
          <p:nvPr/>
        </p:nvPicPr>
        <p:blipFill rotWithShape="1">
          <a:blip r:embed="rId4">
            <a:extLst>
              <a:ext uri="{28A0092B-C50C-407E-A947-70E740481C1C}">
                <a14:useLocalDpi xmlns:a14="http://schemas.microsoft.com/office/drawing/2010/main" val="0"/>
              </a:ext>
            </a:extLst>
          </a:blip>
          <a:srcRect l="20237" t="21597" r="44346" b="14955"/>
          <a:stretch/>
        </p:blipFill>
        <p:spPr>
          <a:xfrm>
            <a:off x="7063411" y="1147384"/>
            <a:ext cx="4854692" cy="5621163"/>
          </a:xfrm>
          <a:prstGeom prst="rect">
            <a:avLst/>
          </a:prstGeom>
        </p:spPr>
      </p:pic>
    </p:spTree>
    <p:extLst>
      <p:ext uri="{BB962C8B-B14F-4D97-AF65-F5344CB8AC3E}">
        <p14:creationId xmlns:p14="http://schemas.microsoft.com/office/powerpoint/2010/main" val="1594018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63C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1">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C0A9DC64-7375-4E78-B0BA-E245D80E8ACC}"/>
              </a:ext>
            </a:extLst>
          </p:cNvPr>
          <p:cNvPicPr>
            <a:picLocks noChangeAspect="1"/>
          </p:cNvPicPr>
          <p:nvPr/>
        </p:nvPicPr>
        <p:blipFill rotWithShape="1">
          <a:blip r:embed="rId2">
            <a:extLst>
              <a:ext uri="{28A0092B-C50C-407E-A947-70E740481C1C}">
                <a14:useLocalDpi xmlns:a14="http://schemas.microsoft.com/office/drawing/2010/main" val="0"/>
              </a:ext>
            </a:extLst>
          </a:blip>
          <a:srcRect l="21208" t="21597" r="29458" b="8980"/>
          <a:stretch/>
        </p:blipFill>
        <p:spPr>
          <a:xfrm>
            <a:off x="6421035" y="636104"/>
            <a:ext cx="5129784" cy="5645425"/>
          </a:xfrm>
          <a:prstGeom prst="rect">
            <a:avLst/>
          </a:prstGeom>
        </p:spPr>
      </p:pic>
      <p:sp>
        <p:nvSpPr>
          <p:cNvPr id="14" name="Rectangle 13">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 application&#10;&#10;Description automatically generated">
            <a:extLst>
              <a:ext uri="{FF2B5EF4-FFF2-40B4-BE49-F238E27FC236}">
                <a16:creationId xmlns:a16="http://schemas.microsoft.com/office/drawing/2014/main" id="{D05243CE-4EC3-44F2-BFB3-76B9E0FCB69B}"/>
              </a:ext>
            </a:extLst>
          </p:cNvPr>
          <p:cNvPicPr>
            <a:picLocks noChangeAspect="1"/>
          </p:cNvPicPr>
          <p:nvPr/>
        </p:nvPicPr>
        <p:blipFill rotWithShape="1">
          <a:blip r:embed="rId3">
            <a:extLst>
              <a:ext uri="{28A0092B-C50C-407E-A947-70E740481C1C}">
                <a14:useLocalDpi xmlns:a14="http://schemas.microsoft.com/office/drawing/2010/main" val="0"/>
              </a:ext>
            </a:extLst>
          </a:blip>
          <a:srcRect l="21502" t="21595" r="23914" b="5563"/>
          <a:stretch/>
        </p:blipFill>
        <p:spPr>
          <a:xfrm>
            <a:off x="641180" y="715617"/>
            <a:ext cx="5129784" cy="5476461"/>
          </a:xfrm>
          <a:prstGeom prst="rect">
            <a:avLst/>
          </a:prstGeom>
        </p:spPr>
      </p:pic>
    </p:spTree>
    <p:extLst>
      <p:ext uri="{BB962C8B-B14F-4D97-AF65-F5344CB8AC3E}">
        <p14:creationId xmlns:p14="http://schemas.microsoft.com/office/powerpoint/2010/main" val="54233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11">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D3E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3">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ical user interface, text&#10;&#10;Description automatically generated">
            <a:extLst>
              <a:ext uri="{FF2B5EF4-FFF2-40B4-BE49-F238E27FC236}">
                <a16:creationId xmlns:a16="http://schemas.microsoft.com/office/drawing/2014/main" id="{4C44E986-3E7A-4B8C-AF05-C2940093EEC2}"/>
              </a:ext>
            </a:extLst>
          </p:cNvPr>
          <p:cNvPicPr>
            <a:picLocks noChangeAspect="1"/>
          </p:cNvPicPr>
          <p:nvPr/>
        </p:nvPicPr>
        <p:blipFill rotWithShape="1">
          <a:blip r:embed="rId2">
            <a:extLst>
              <a:ext uri="{28A0092B-C50C-407E-A947-70E740481C1C}">
                <a14:useLocalDpi xmlns:a14="http://schemas.microsoft.com/office/drawing/2010/main" val="0"/>
              </a:ext>
            </a:extLst>
          </a:blip>
          <a:srcRect l="21700" t="20916" r="26047" b="6165"/>
          <a:stretch/>
        </p:blipFill>
        <p:spPr>
          <a:xfrm>
            <a:off x="6421035" y="685800"/>
            <a:ext cx="5129784" cy="5595730"/>
          </a:xfrm>
          <a:prstGeom prst="rect">
            <a:avLst/>
          </a:prstGeom>
        </p:spPr>
      </p:pic>
      <p:sp>
        <p:nvSpPr>
          <p:cNvPr id="16" name="Rectangle 15">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text&#10;&#10;Description automatically generated">
            <a:extLst>
              <a:ext uri="{FF2B5EF4-FFF2-40B4-BE49-F238E27FC236}">
                <a16:creationId xmlns:a16="http://schemas.microsoft.com/office/drawing/2014/main" id="{AF8F481F-A911-4084-B564-D9C086B3C853}"/>
              </a:ext>
            </a:extLst>
          </p:cNvPr>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l="20905" t="21792" r="29829" b="4276"/>
          <a:stretch/>
        </p:blipFill>
        <p:spPr>
          <a:xfrm>
            <a:off x="641180" y="685800"/>
            <a:ext cx="5129784" cy="5692140"/>
          </a:xfrm>
          <a:prstGeom prst="rect">
            <a:avLst/>
          </a:prstGeom>
        </p:spPr>
      </p:pic>
    </p:spTree>
    <p:extLst>
      <p:ext uri="{BB962C8B-B14F-4D97-AF65-F5344CB8AC3E}">
        <p14:creationId xmlns:p14="http://schemas.microsoft.com/office/powerpoint/2010/main" val="28693970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83D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 application&#10;&#10;Description automatically generated">
            <a:extLst>
              <a:ext uri="{FF2B5EF4-FFF2-40B4-BE49-F238E27FC236}">
                <a16:creationId xmlns:a16="http://schemas.microsoft.com/office/drawing/2014/main" id="{5537A8FE-63B7-4BD6-991D-69D9651C194F}"/>
              </a:ext>
            </a:extLst>
          </p:cNvPr>
          <p:cNvPicPr>
            <a:picLocks noChangeAspect="1"/>
          </p:cNvPicPr>
          <p:nvPr/>
        </p:nvPicPr>
        <p:blipFill rotWithShape="1">
          <a:blip r:embed="rId2">
            <a:extLst>
              <a:ext uri="{28A0092B-C50C-407E-A947-70E740481C1C}">
                <a14:useLocalDpi xmlns:a14="http://schemas.microsoft.com/office/drawing/2010/main" val="0"/>
              </a:ext>
            </a:extLst>
          </a:blip>
          <a:srcRect l="21726" t="22104" r="22442" b="4840"/>
          <a:stretch/>
        </p:blipFill>
        <p:spPr>
          <a:xfrm>
            <a:off x="6421035" y="725557"/>
            <a:ext cx="5129784" cy="5536095"/>
          </a:xfrm>
          <a:prstGeom prst="rect">
            <a:avLst/>
          </a:prstGeom>
        </p:spPr>
      </p:pic>
      <p:sp>
        <p:nvSpPr>
          <p:cNvPr id="14" name="Rectangle 13">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10;&#10;Description automatically generated">
            <a:extLst>
              <a:ext uri="{FF2B5EF4-FFF2-40B4-BE49-F238E27FC236}">
                <a16:creationId xmlns:a16="http://schemas.microsoft.com/office/drawing/2014/main" id="{1F4F40A6-C3DA-4964-B391-B356D92E9E9F}"/>
              </a:ext>
            </a:extLst>
          </p:cNvPr>
          <p:cNvPicPr>
            <a:picLocks noChangeAspect="1"/>
          </p:cNvPicPr>
          <p:nvPr/>
        </p:nvPicPr>
        <p:blipFill rotWithShape="1">
          <a:blip r:embed="rId3">
            <a:extLst>
              <a:ext uri="{28A0092B-C50C-407E-A947-70E740481C1C}">
                <a14:useLocalDpi xmlns:a14="http://schemas.microsoft.com/office/drawing/2010/main" val="0"/>
              </a:ext>
            </a:extLst>
          </a:blip>
          <a:srcRect l="21985" t="21110" r="23225" b="24324"/>
          <a:stretch/>
        </p:blipFill>
        <p:spPr>
          <a:xfrm>
            <a:off x="641180" y="646044"/>
            <a:ext cx="5129784" cy="5615608"/>
          </a:xfrm>
          <a:prstGeom prst="rect">
            <a:avLst/>
          </a:prstGeom>
        </p:spPr>
      </p:pic>
    </p:spTree>
    <p:extLst>
      <p:ext uri="{BB962C8B-B14F-4D97-AF65-F5344CB8AC3E}">
        <p14:creationId xmlns:p14="http://schemas.microsoft.com/office/powerpoint/2010/main" val="40054438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63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 email&#10;&#10;Description automatically generated">
            <a:extLst>
              <a:ext uri="{FF2B5EF4-FFF2-40B4-BE49-F238E27FC236}">
                <a16:creationId xmlns:a16="http://schemas.microsoft.com/office/drawing/2014/main" id="{09BF0D84-1807-4C89-9879-4C51B54A5A9B}"/>
              </a:ext>
            </a:extLst>
          </p:cNvPr>
          <p:cNvPicPr>
            <a:picLocks noChangeAspect="1"/>
          </p:cNvPicPr>
          <p:nvPr/>
        </p:nvPicPr>
        <p:blipFill rotWithShape="1">
          <a:blip r:embed="rId2">
            <a:extLst>
              <a:ext uri="{28A0092B-C50C-407E-A947-70E740481C1C}">
                <a14:useLocalDpi xmlns:a14="http://schemas.microsoft.com/office/drawing/2010/main" val="0"/>
              </a:ext>
            </a:extLst>
          </a:blip>
          <a:srcRect l="21644" t="21387" r="24301" b="7435"/>
          <a:stretch/>
        </p:blipFill>
        <p:spPr>
          <a:xfrm>
            <a:off x="6421035" y="559572"/>
            <a:ext cx="5129784" cy="5712019"/>
          </a:xfrm>
          <a:prstGeom prst="rect">
            <a:avLst/>
          </a:prstGeom>
        </p:spPr>
      </p:pic>
      <p:sp>
        <p:nvSpPr>
          <p:cNvPr id="14" name="Rectangle 13">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10;&#10;Description automatically generated with medium confidence">
            <a:extLst>
              <a:ext uri="{FF2B5EF4-FFF2-40B4-BE49-F238E27FC236}">
                <a16:creationId xmlns:a16="http://schemas.microsoft.com/office/drawing/2014/main" id="{9C06C6E6-7FFE-47BE-B26B-CC924A8CBACB}"/>
              </a:ext>
            </a:extLst>
          </p:cNvPr>
          <p:cNvPicPr>
            <a:picLocks noChangeAspect="1"/>
          </p:cNvPicPr>
          <p:nvPr/>
        </p:nvPicPr>
        <p:blipFill rotWithShape="1">
          <a:blip r:embed="rId3">
            <a:extLst>
              <a:ext uri="{28A0092B-C50C-407E-A947-70E740481C1C}">
                <a14:useLocalDpi xmlns:a14="http://schemas.microsoft.com/office/drawing/2010/main" val="0"/>
              </a:ext>
            </a:extLst>
          </a:blip>
          <a:srcRect l="21757" t="21427" r="24970" b="14100"/>
          <a:stretch/>
        </p:blipFill>
        <p:spPr>
          <a:xfrm>
            <a:off x="641180" y="606287"/>
            <a:ext cx="5129784" cy="5771653"/>
          </a:xfrm>
          <a:prstGeom prst="rect">
            <a:avLst/>
          </a:prstGeom>
        </p:spPr>
      </p:pic>
    </p:spTree>
    <p:extLst>
      <p:ext uri="{BB962C8B-B14F-4D97-AF65-F5344CB8AC3E}">
        <p14:creationId xmlns:p14="http://schemas.microsoft.com/office/powerpoint/2010/main" val="1814909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1A2104-09F6-4666-8F83-DE570FB4E4B9}"/>
              </a:ext>
            </a:extLst>
          </p:cNvPr>
          <p:cNvSpPr>
            <a:spLocks noGrp="1"/>
          </p:cNvSpPr>
          <p:nvPr>
            <p:ph type="ctrTitle"/>
          </p:nvPr>
        </p:nvSpPr>
        <p:spPr>
          <a:xfrm>
            <a:off x="728663" y="1422400"/>
            <a:ext cx="5367337" cy="872931"/>
          </a:xfrm>
        </p:spPr>
        <p:txBody>
          <a:bodyPr vert="horz" lIns="91440" tIns="45720" rIns="91440" bIns="45720" rtlCol="0">
            <a:normAutofit/>
          </a:bodyPr>
          <a:lstStyle/>
          <a:p>
            <a:pPr algn="l"/>
            <a:r>
              <a:rPr lang="en-US" sz="5000" b="1" kern="1200" dirty="0">
                <a:solidFill>
                  <a:schemeClr val="bg1"/>
                </a:solidFill>
                <a:latin typeface="Algerian" panose="04020705040A02060702" pitchFamily="82" charset="0"/>
              </a:rPr>
              <a:t>Introduction</a:t>
            </a:r>
            <a:endParaRPr lang="en-US" sz="5000" kern="1200" dirty="0">
              <a:solidFill>
                <a:schemeClr val="bg1"/>
              </a:solidFill>
              <a:latin typeface="Algerian" panose="04020705040A02060702" pitchFamily="82" charset="0"/>
            </a:endParaRPr>
          </a:p>
        </p:txBody>
      </p:sp>
      <p:sp>
        <p:nvSpPr>
          <p:cNvPr id="4" name="Subtitle 3">
            <a:extLst>
              <a:ext uri="{FF2B5EF4-FFF2-40B4-BE49-F238E27FC236}">
                <a16:creationId xmlns:a16="http://schemas.microsoft.com/office/drawing/2014/main" id="{538CD098-C748-4557-9DA3-0DA6925E7ED8}"/>
              </a:ext>
            </a:extLst>
          </p:cNvPr>
          <p:cNvSpPr>
            <a:spLocks noGrp="1"/>
          </p:cNvSpPr>
          <p:nvPr>
            <p:ph type="subTitle" idx="1"/>
          </p:nvPr>
        </p:nvSpPr>
        <p:spPr>
          <a:xfrm>
            <a:off x="728663" y="2202024"/>
            <a:ext cx="5367337" cy="3912469"/>
          </a:xfrm>
        </p:spPr>
        <p:txBody>
          <a:bodyPr vert="horz" lIns="91440" tIns="45720" rIns="91440" bIns="45720" rtlCol="0">
            <a:normAutofit lnSpcReduction="10000"/>
          </a:bodyPr>
          <a:lstStyle/>
          <a:p>
            <a:pPr indent="-228600" algn="l">
              <a:buFont typeface="Arial" panose="020B0604020202020204" pitchFamily="34" charset="0"/>
              <a:buChar char="•"/>
            </a:pPr>
            <a:r>
              <a:rPr lang="en-US" sz="1600">
                <a:solidFill>
                  <a:schemeClr val="bg1"/>
                </a:solidFill>
              </a:rPr>
              <a:t>Customer satisfaction has emerged as one of the most important factors that guarantee the success of online store; it has been posited as a key stimulant of purchase, repurchase intentions and customer loyalty. </a:t>
            </a:r>
          </a:p>
          <a:p>
            <a:pPr indent="-228600" algn="l">
              <a:buFont typeface="Arial" panose="020B0604020202020204" pitchFamily="34" charset="0"/>
              <a:buChar char="•"/>
            </a:pPr>
            <a:r>
              <a:rPr lang="en-US" sz="1600">
                <a:solidFill>
                  <a:schemeClr val="bg1"/>
                </a:solidFill>
              </a:rPr>
              <a:t>A comprehensive review of the literature, theories and models have been carried out to propose the models for customer activation and customer retention. </a:t>
            </a:r>
          </a:p>
          <a:p>
            <a:pPr indent="-228600" algn="l">
              <a:buFont typeface="Arial" panose="020B0604020202020204" pitchFamily="34" charset="0"/>
              <a:buChar char="•"/>
            </a:pPr>
            <a:r>
              <a:rPr lang="en-US" sz="1600">
                <a:solidFill>
                  <a:schemeClr val="bg1"/>
                </a:solidFill>
              </a:rPr>
              <a:t>Five major factors that contributed to the success of an e-commerce store have been identified as: service quality, system quality, information quality, trust and net benefit. </a:t>
            </a:r>
          </a:p>
          <a:p>
            <a:pPr indent="-228600" algn="l">
              <a:buFont typeface="Arial" panose="020B0604020202020204" pitchFamily="34" charset="0"/>
              <a:buChar char="•"/>
            </a:pPr>
            <a:r>
              <a:rPr lang="en-US" sz="1600">
                <a:solidFill>
                  <a:schemeClr val="bg1"/>
                </a:solidFill>
              </a:rPr>
              <a:t>The research furthermore investigated the factors that influence the online customers repeat purchase intention. The combination of both utilitarian value and hedonistic values are needed to affect the repeat purchase intention (loyalty) positively. The data is collected from the Indian online shoppers. Results indicate the e-retail success factors, which are very much critical for customer satisfaction.</a:t>
            </a:r>
            <a:endParaRPr lang="en-US" sz="1600" dirty="0">
              <a:solidFill>
                <a:schemeClr val="bg1"/>
              </a:solidFill>
            </a:endParaRPr>
          </a:p>
        </p:txBody>
      </p:sp>
      <p:sp>
        <p:nvSpPr>
          <p:cNvPr id="29" name="Rectangle 28">
            <a:extLst>
              <a:ext uri="{FF2B5EF4-FFF2-40B4-BE49-F238E27FC236}">
                <a16:creationId xmlns:a16="http://schemas.microsoft.com/office/drawing/2014/main" id="{1A89CBBC-7743-43D9-A324-25CB472E9B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4112" y="638849"/>
            <a:ext cx="5505449" cy="547564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descr="Books">
            <a:extLst>
              <a:ext uri="{FF2B5EF4-FFF2-40B4-BE49-F238E27FC236}">
                <a16:creationId xmlns:a16="http://schemas.microsoft.com/office/drawing/2014/main" id="{D3331713-53DA-4054-A2BA-6D5FEF5420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6467" y="1056303"/>
            <a:ext cx="4640737" cy="4640737"/>
          </a:xfrm>
          <a:prstGeom prst="rect">
            <a:avLst/>
          </a:prstGeom>
        </p:spPr>
      </p:pic>
    </p:spTree>
    <p:extLst>
      <p:ext uri="{BB962C8B-B14F-4D97-AF65-F5344CB8AC3E}">
        <p14:creationId xmlns:p14="http://schemas.microsoft.com/office/powerpoint/2010/main" val="17145270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26">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Graphical user interface, text, application&#10;&#10;Description automatically generated">
            <a:extLst>
              <a:ext uri="{FF2B5EF4-FFF2-40B4-BE49-F238E27FC236}">
                <a16:creationId xmlns:a16="http://schemas.microsoft.com/office/drawing/2014/main" id="{B176D757-A1C6-4E77-A7A1-88BD2D4A2634}"/>
              </a:ext>
            </a:extLst>
          </p:cNvPr>
          <p:cNvPicPr>
            <a:picLocks noChangeAspect="1"/>
          </p:cNvPicPr>
          <p:nvPr/>
        </p:nvPicPr>
        <p:blipFill rotWithShape="1">
          <a:blip r:embed="rId2">
            <a:extLst>
              <a:ext uri="{28A0092B-C50C-407E-A947-70E740481C1C}">
                <a14:useLocalDpi xmlns:a14="http://schemas.microsoft.com/office/drawing/2010/main" val="0"/>
              </a:ext>
            </a:extLst>
          </a:blip>
          <a:srcRect l="21648" t="20412" r="35679" b="16306"/>
          <a:stretch/>
        </p:blipFill>
        <p:spPr>
          <a:xfrm>
            <a:off x="6176433" y="705678"/>
            <a:ext cx="5372100" cy="5672262"/>
          </a:xfrm>
          <a:prstGeom prst="rect">
            <a:avLst/>
          </a:prstGeom>
        </p:spPr>
      </p:pic>
      <p:sp>
        <p:nvSpPr>
          <p:cNvPr id="34" name="Rectangle 28">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10;&#10;Description automatically generated">
            <a:extLst>
              <a:ext uri="{FF2B5EF4-FFF2-40B4-BE49-F238E27FC236}">
                <a16:creationId xmlns:a16="http://schemas.microsoft.com/office/drawing/2014/main" id="{BDF8D72E-DB3C-4D64-82FD-B6AA4CF27A10}"/>
              </a:ext>
            </a:extLst>
          </p:cNvPr>
          <p:cNvPicPr>
            <a:picLocks noChangeAspect="1"/>
          </p:cNvPicPr>
          <p:nvPr/>
        </p:nvPicPr>
        <p:blipFill rotWithShape="1">
          <a:blip r:embed="rId3">
            <a:extLst>
              <a:ext uri="{28A0092B-C50C-407E-A947-70E740481C1C}">
                <a14:useLocalDpi xmlns:a14="http://schemas.microsoft.com/office/drawing/2010/main" val="0"/>
              </a:ext>
            </a:extLst>
          </a:blip>
          <a:srcRect l="21113" t="22150" r="30111" b="12706"/>
          <a:stretch/>
        </p:blipFill>
        <p:spPr>
          <a:xfrm>
            <a:off x="643466" y="705678"/>
            <a:ext cx="5372099" cy="5672262"/>
          </a:xfrm>
          <a:prstGeom prst="rect">
            <a:avLst/>
          </a:prstGeom>
        </p:spPr>
      </p:pic>
    </p:spTree>
    <p:extLst>
      <p:ext uri="{BB962C8B-B14F-4D97-AF65-F5344CB8AC3E}">
        <p14:creationId xmlns:p14="http://schemas.microsoft.com/office/powerpoint/2010/main" val="13205786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635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application&#10;&#10;Description automatically generated">
            <a:extLst>
              <a:ext uri="{FF2B5EF4-FFF2-40B4-BE49-F238E27FC236}">
                <a16:creationId xmlns:a16="http://schemas.microsoft.com/office/drawing/2014/main" id="{47CBEB5F-56CF-4AA3-9E45-6A70D2AE196C}"/>
              </a:ext>
            </a:extLst>
          </p:cNvPr>
          <p:cNvPicPr>
            <a:picLocks noChangeAspect="1"/>
          </p:cNvPicPr>
          <p:nvPr/>
        </p:nvPicPr>
        <p:blipFill rotWithShape="1">
          <a:blip r:embed="rId2">
            <a:extLst>
              <a:ext uri="{28A0092B-C50C-407E-A947-70E740481C1C}">
                <a14:useLocalDpi xmlns:a14="http://schemas.microsoft.com/office/drawing/2010/main" val="0"/>
              </a:ext>
            </a:extLst>
          </a:blip>
          <a:srcRect l="21712" t="20525" r="28297" b="12086"/>
          <a:stretch/>
        </p:blipFill>
        <p:spPr>
          <a:xfrm>
            <a:off x="6421035" y="1484138"/>
            <a:ext cx="5129784" cy="3889723"/>
          </a:xfrm>
          <a:prstGeom prst="rect">
            <a:avLst/>
          </a:prstGeom>
        </p:spPr>
      </p:pic>
      <p:sp>
        <p:nvSpPr>
          <p:cNvPr id="39" name="Rectangle 38">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10;&#10;Description automatically generated">
            <a:extLst>
              <a:ext uri="{FF2B5EF4-FFF2-40B4-BE49-F238E27FC236}">
                <a16:creationId xmlns:a16="http://schemas.microsoft.com/office/drawing/2014/main" id="{A5AC06CC-4150-496B-9DC2-36301D1626D8}"/>
              </a:ext>
            </a:extLst>
          </p:cNvPr>
          <p:cNvPicPr>
            <a:picLocks noChangeAspect="1"/>
          </p:cNvPicPr>
          <p:nvPr/>
        </p:nvPicPr>
        <p:blipFill rotWithShape="1">
          <a:blip r:embed="rId3">
            <a:extLst>
              <a:ext uri="{28A0092B-C50C-407E-A947-70E740481C1C}">
                <a14:useLocalDpi xmlns:a14="http://schemas.microsoft.com/office/drawing/2010/main" val="0"/>
              </a:ext>
            </a:extLst>
          </a:blip>
          <a:srcRect l="21551" t="22287" r="26775" b="6535"/>
          <a:stretch/>
        </p:blipFill>
        <p:spPr>
          <a:xfrm>
            <a:off x="641180" y="1441691"/>
            <a:ext cx="5129784" cy="3974617"/>
          </a:xfrm>
          <a:prstGeom prst="rect">
            <a:avLst/>
          </a:prstGeom>
        </p:spPr>
      </p:pic>
    </p:spTree>
    <p:extLst>
      <p:ext uri="{BB962C8B-B14F-4D97-AF65-F5344CB8AC3E}">
        <p14:creationId xmlns:p14="http://schemas.microsoft.com/office/powerpoint/2010/main" val="18245193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F3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text, application, email&#10;&#10;Description automatically generated">
            <a:extLst>
              <a:ext uri="{FF2B5EF4-FFF2-40B4-BE49-F238E27FC236}">
                <a16:creationId xmlns:a16="http://schemas.microsoft.com/office/drawing/2014/main" id="{E677ECD4-8D4F-4C21-8D49-DEB91F7EFAB2}"/>
              </a:ext>
            </a:extLst>
          </p:cNvPr>
          <p:cNvPicPr>
            <a:picLocks noChangeAspect="1"/>
          </p:cNvPicPr>
          <p:nvPr/>
        </p:nvPicPr>
        <p:blipFill rotWithShape="1">
          <a:blip r:embed="rId2">
            <a:extLst>
              <a:ext uri="{28A0092B-C50C-407E-A947-70E740481C1C}">
                <a14:useLocalDpi xmlns:a14="http://schemas.microsoft.com/office/drawing/2010/main" val="0"/>
              </a:ext>
            </a:extLst>
          </a:blip>
          <a:srcRect l="21419" t="21081" r="16685" b="8103"/>
          <a:stretch/>
        </p:blipFill>
        <p:spPr>
          <a:xfrm>
            <a:off x="6421035" y="480059"/>
            <a:ext cx="5129784" cy="5897879"/>
          </a:xfrm>
          <a:prstGeom prst="rect">
            <a:avLst/>
          </a:prstGeom>
        </p:spPr>
      </p:pic>
      <p:sp>
        <p:nvSpPr>
          <p:cNvPr id="15" name="Rectangle 14">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10;&#10;Description automatically generated">
            <a:extLst>
              <a:ext uri="{FF2B5EF4-FFF2-40B4-BE49-F238E27FC236}">
                <a16:creationId xmlns:a16="http://schemas.microsoft.com/office/drawing/2014/main" id="{2BA104B1-C116-4619-A5E8-C0E4D1F3A6C9}"/>
              </a:ext>
            </a:extLst>
          </p:cNvPr>
          <p:cNvPicPr>
            <a:picLocks noChangeAspect="1"/>
          </p:cNvPicPr>
          <p:nvPr/>
        </p:nvPicPr>
        <p:blipFill rotWithShape="1">
          <a:blip r:embed="rId3">
            <a:extLst>
              <a:ext uri="{28A0092B-C50C-407E-A947-70E740481C1C}">
                <a14:useLocalDpi xmlns:a14="http://schemas.microsoft.com/office/drawing/2010/main" val="0"/>
              </a:ext>
            </a:extLst>
          </a:blip>
          <a:srcRect l="21696" t="20877" r="23377" b="4986"/>
          <a:stretch/>
        </p:blipFill>
        <p:spPr>
          <a:xfrm>
            <a:off x="641180" y="636104"/>
            <a:ext cx="5129784" cy="5585792"/>
          </a:xfrm>
          <a:prstGeom prst="rect">
            <a:avLst/>
          </a:prstGeom>
        </p:spPr>
      </p:pic>
    </p:spTree>
    <p:extLst>
      <p:ext uri="{BB962C8B-B14F-4D97-AF65-F5344CB8AC3E}">
        <p14:creationId xmlns:p14="http://schemas.microsoft.com/office/powerpoint/2010/main" val="390515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9">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E3D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1">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10;&#10;Description automatically generated">
            <a:extLst>
              <a:ext uri="{FF2B5EF4-FFF2-40B4-BE49-F238E27FC236}">
                <a16:creationId xmlns:a16="http://schemas.microsoft.com/office/drawing/2014/main" id="{FFA3E876-A18B-4B38-A5A1-8488DA4A9477}"/>
              </a:ext>
            </a:extLst>
          </p:cNvPr>
          <p:cNvPicPr>
            <a:picLocks noChangeAspect="1"/>
          </p:cNvPicPr>
          <p:nvPr/>
        </p:nvPicPr>
        <p:blipFill rotWithShape="1">
          <a:blip r:embed="rId2">
            <a:extLst>
              <a:ext uri="{28A0092B-C50C-407E-A947-70E740481C1C}">
                <a14:useLocalDpi xmlns:a14="http://schemas.microsoft.com/office/drawing/2010/main" val="0"/>
              </a:ext>
            </a:extLst>
          </a:blip>
          <a:srcRect l="21339" t="20011" r="24607" b="4374"/>
          <a:stretch/>
        </p:blipFill>
        <p:spPr>
          <a:xfrm>
            <a:off x="6421035" y="566530"/>
            <a:ext cx="5129784" cy="5811409"/>
          </a:xfrm>
          <a:prstGeom prst="rect">
            <a:avLst/>
          </a:prstGeom>
        </p:spPr>
      </p:pic>
      <p:sp>
        <p:nvSpPr>
          <p:cNvPr id="24" name="Rectangle 13">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 application&#10;&#10;Description automatically generated">
            <a:extLst>
              <a:ext uri="{FF2B5EF4-FFF2-40B4-BE49-F238E27FC236}">
                <a16:creationId xmlns:a16="http://schemas.microsoft.com/office/drawing/2014/main" id="{F55B204A-F757-4E1D-8F95-976DC48C74E8}"/>
              </a:ext>
            </a:extLst>
          </p:cNvPr>
          <p:cNvPicPr>
            <a:picLocks noChangeAspect="1"/>
          </p:cNvPicPr>
          <p:nvPr/>
        </p:nvPicPr>
        <p:blipFill rotWithShape="1">
          <a:blip r:embed="rId3">
            <a:extLst>
              <a:ext uri="{28A0092B-C50C-407E-A947-70E740481C1C}">
                <a14:useLocalDpi xmlns:a14="http://schemas.microsoft.com/office/drawing/2010/main" val="0"/>
              </a:ext>
            </a:extLst>
          </a:blip>
          <a:srcRect l="21943" t="20786" r="19640" b="13124"/>
          <a:stretch/>
        </p:blipFill>
        <p:spPr>
          <a:xfrm>
            <a:off x="641180" y="566530"/>
            <a:ext cx="5129784" cy="5724940"/>
          </a:xfrm>
          <a:prstGeom prst="rect">
            <a:avLst/>
          </a:prstGeom>
        </p:spPr>
      </p:pic>
    </p:spTree>
    <p:extLst>
      <p:ext uri="{BB962C8B-B14F-4D97-AF65-F5344CB8AC3E}">
        <p14:creationId xmlns:p14="http://schemas.microsoft.com/office/powerpoint/2010/main" val="23719552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34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 application&#10;&#10;Description automatically generated">
            <a:extLst>
              <a:ext uri="{FF2B5EF4-FFF2-40B4-BE49-F238E27FC236}">
                <a16:creationId xmlns:a16="http://schemas.microsoft.com/office/drawing/2014/main" id="{72490D8E-2128-4C64-B4F1-A58684446A3F}"/>
              </a:ext>
            </a:extLst>
          </p:cNvPr>
          <p:cNvPicPr>
            <a:picLocks noChangeAspect="1"/>
          </p:cNvPicPr>
          <p:nvPr/>
        </p:nvPicPr>
        <p:blipFill rotWithShape="1">
          <a:blip r:embed="rId2">
            <a:extLst>
              <a:ext uri="{28A0092B-C50C-407E-A947-70E740481C1C}">
                <a14:useLocalDpi xmlns:a14="http://schemas.microsoft.com/office/drawing/2010/main" val="0"/>
              </a:ext>
            </a:extLst>
          </a:blip>
          <a:srcRect l="21834" t="20502" r="25249" b="6561"/>
          <a:stretch/>
        </p:blipFill>
        <p:spPr>
          <a:xfrm>
            <a:off x="6421035" y="626165"/>
            <a:ext cx="5129784" cy="5575852"/>
          </a:xfrm>
          <a:prstGeom prst="rect">
            <a:avLst/>
          </a:prstGeom>
        </p:spPr>
      </p:pic>
      <p:sp>
        <p:nvSpPr>
          <p:cNvPr id="14" name="Rectangle 13">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10;&#10;Description automatically generated">
            <a:extLst>
              <a:ext uri="{FF2B5EF4-FFF2-40B4-BE49-F238E27FC236}">
                <a16:creationId xmlns:a16="http://schemas.microsoft.com/office/drawing/2014/main" id="{807A2890-AA89-41AC-AF6D-0A4E9D8F2DF5}"/>
              </a:ext>
            </a:extLst>
          </p:cNvPr>
          <p:cNvPicPr>
            <a:picLocks noChangeAspect="1"/>
          </p:cNvPicPr>
          <p:nvPr/>
        </p:nvPicPr>
        <p:blipFill rotWithShape="1">
          <a:blip r:embed="rId3">
            <a:extLst>
              <a:ext uri="{28A0092B-C50C-407E-A947-70E740481C1C}">
                <a14:useLocalDpi xmlns:a14="http://schemas.microsoft.com/office/drawing/2010/main" val="0"/>
              </a:ext>
            </a:extLst>
          </a:blip>
          <a:srcRect l="21050" t="22755" r="25837" b="8157"/>
          <a:stretch/>
        </p:blipFill>
        <p:spPr>
          <a:xfrm>
            <a:off x="641180" y="884583"/>
            <a:ext cx="5129784" cy="5247860"/>
          </a:xfrm>
          <a:prstGeom prst="rect">
            <a:avLst/>
          </a:prstGeom>
        </p:spPr>
      </p:pic>
    </p:spTree>
    <p:extLst>
      <p:ext uri="{BB962C8B-B14F-4D97-AF65-F5344CB8AC3E}">
        <p14:creationId xmlns:p14="http://schemas.microsoft.com/office/powerpoint/2010/main" val="502876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BFDC535F-AC0A-417D-96AB-6706BECACD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000"/>
          </a:xfrm>
          <a:prstGeom prst="rect">
            <a:avLst/>
          </a:prstGeom>
          <a:solidFill>
            <a:srgbClr val="543D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7AAAF8E-31DB-4148-8FCA-4D8233D691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953" y="484068"/>
            <a:ext cx="6898027" cy="58893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65C6153E-B0A6-41BC-BC1A-F511020F9919}"/>
              </a:ext>
            </a:extLst>
          </p:cNvPr>
          <p:cNvPicPr>
            <a:picLocks noChangeAspect="1"/>
          </p:cNvPicPr>
          <p:nvPr/>
        </p:nvPicPr>
        <p:blipFill rotWithShape="1">
          <a:blip r:embed="rId2">
            <a:extLst>
              <a:ext uri="{28A0092B-C50C-407E-A947-70E740481C1C}">
                <a14:useLocalDpi xmlns:a14="http://schemas.microsoft.com/office/drawing/2010/main" val="0"/>
              </a:ext>
            </a:extLst>
          </a:blip>
          <a:srcRect l="20853" t="21223" r="15994" b="24433"/>
          <a:stretch/>
        </p:blipFill>
        <p:spPr>
          <a:xfrm>
            <a:off x="615220" y="694459"/>
            <a:ext cx="6253058" cy="5448639"/>
          </a:xfrm>
          <a:prstGeom prst="rect">
            <a:avLst/>
          </a:prstGeom>
        </p:spPr>
      </p:pic>
      <p:sp>
        <p:nvSpPr>
          <p:cNvPr id="37" name="Rectangle 36">
            <a:extLst>
              <a:ext uri="{FF2B5EF4-FFF2-40B4-BE49-F238E27FC236}">
                <a16:creationId xmlns:a16="http://schemas.microsoft.com/office/drawing/2014/main" id="{AA274328-4774-4DF9-BA53-452565122F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1393" y="484069"/>
            <a:ext cx="4145975" cy="349989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text, application&#10;&#10;Description automatically generated">
            <a:extLst>
              <a:ext uri="{FF2B5EF4-FFF2-40B4-BE49-F238E27FC236}">
                <a16:creationId xmlns:a16="http://schemas.microsoft.com/office/drawing/2014/main" id="{B375FF5F-C49F-4F43-BD6B-B2D294CFDD8C}"/>
              </a:ext>
            </a:extLst>
          </p:cNvPr>
          <p:cNvPicPr>
            <a:picLocks noChangeAspect="1"/>
          </p:cNvPicPr>
          <p:nvPr/>
        </p:nvPicPr>
        <p:blipFill rotWithShape="1">
          <a:blip r:embed="rId3">
            <a:extLst>
              <a:ext uri="{28A0092B-C50C-407E-A947-70E740481C1C}">
                <a14:useLocalDpi xmlns:a14="http://schemas.microsoft.com/office/drawing/2010/main" val="0"/>
              </a:ext>
            </a:extLst>
          </a:blip>
          <a:srcRect l="20067" t="21357" r="42657" b="47026"/>
          <a:stretch/>
        </p:blipFill>
        <p:spPr>
          <a:xfrm>
            <a:off x="6967667" y="484992"/>
            <a:ext cx="4708502" cy="2427173"/>
          </a:xfrm>
          <a:prstGeom prst="rect">
            <a:avLst/>
          </a:prstGeom>
        </p:spPr>
      </p:pic>
      <p:sp>
        <p:nvSpPr>
          <p:cNvPr id="39" name="Rectangle 38">
            <a:extLst>
              <a:ext uri="{FF2B5EF4-FFF2-40B4-BE49-F238E27FC236}">
                <a16:creationId xmlns:a16="http://schemas.microsoft.com/office/drawing/2014/main" id="{01C7B46D-2FEF-4FAA-915B-8B21A66BB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1393" y="4144834"/>
            <a:ext cx="4145975" cy="22115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 application&#10;&#10;Description automatically generated">
            <a:extLst>
              <a:ext uri="{FF2B5EF4-FFF2-40B4-BE49-F238E27FC236}">
                <a16:creationId xmlns:a16="http://schemas.microsoft.com/office/drawing/2014/main" id="{E9ED0B2D-41CB-4816-82D4-A646CE89DEEA}"/>
              </a:ext>
            </a:extLst>
          </p:cNvPr>
          <p:cNvPicPr>
            <a:picLocks noChangeAspect="1"/>
          </p:cNvPicPr>
          <p:nvPr/>
        </p:nvPicPr>
        <p:blipFill rotWithShape="1">
          <a:blip r:embed="rId4">
            <a:extLst>
              <a:ext uri="{28A0092B-C50C-407E-A947-70E740481C1C}">
                <a14:useLocalDpi xmlns:a14="http://schemas.microsoft.com/office/drawing/2010/main" val="0"/>
              </a:ext>
            </a:extLst>
          </a:blip>
          <a:srcRect l="21834" t="21685" r="22920" b="10557"/>
          <a:stretch/>
        </p:blipFill>
        <p:spPr>
          <a:xfrm>
            <a:off x="4552122" y="2866392"/>
            <a:ext cx="7143926" cy="3499898"/>
          </a:xfrm>
          <a:prstGeom prst="rect">
            <a:avLst/>
          </a:prstGeom>
        </p:spPr>
      </p:pic>
    </p:spTree>
    <p:extLst>
      <p:ext uri="{BB962C8B-B14F-4D97-AF65-F5344CB8AC3E}">
        <p14:creationId xmlns:p14="http://schemas.microsoft.com/office/powerpoint/2010/main" val="34291432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bstract background of data">
            <a:extLst>
              <a:ext uri="{FF2B5EF4-FFF2-40B4-BE49-F238E27FC236}">
                <a16:creationId xmlns:a16="http://schemas.microsoft.com/office/drawing/2014/main" id="{5E209631-2EC2-4B78-A504-0AD10E5BB639}"/>
              </a:ext>
            </a:extLst>
          </p:cNvPr>
          <p:cNvPicPr>
            <a:picLocks noChangeAspect="1"/>
          </p:cNvPicPr>
          <p:nvPr/>
        </p:nvPicPr>
        <p:blipFill rotWithShape="1">
          <a:blip r:embed="rId2"/>
          <a:srcRect l="565" t="1894" r="29680" b="-1"/>
          <a:stretch/>
        </p:blipFill>
        <p:spPr>
          <a:xfrm>
            <a:off x="3563244" y="10"/>
            <a:ext cx="8668512" cy="6857990"/>
          </a:xfrm>
          <a:prstGeom prst="rect">
            <a:avLst/>
          </a:prstGeom>
        </p:spPr>
      </p:pic>
      <p:sp>
        <p:nvSpPr>
          <p:cNvPr id="22" name="Rectangle 1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9A0E1EF-2B3B-498C-9267-533E271BE343}"/>
              </a:ext>
            </a:extLst>
          </p:cNvPr>
          <p:cNvSpPr>
            <a:spLocks noGrp="1"/>
          </p:cNvSpPr>
          <p:nvPr>
            <p:ph type="ctrTitle"/>
          </p:nvPr>
        </p:nvSpPr>
        <p:spPr>
          <a:xfrm>
            <a:off x="248478" y="1122363"/>
            <a:ext cx="4701209" cy="3204134"/>
          </a:xfrm>
        </p:spPr>
        <p:txBody>
          <a:bodyPr anchor="b">
            <a:normAutofit/>
          </a:bodyPr>
          <a:lstStyle/>
          <a:p>
            <a:pPr algn="l"/>
            <a:r>
              <a:rPr lang="en-GB" sz="4800" dirty="0">
                <a:latin typeface="Algerian" panose="04020705040A02060702" pitchFamily="82" charset="0"/>
              </a:rPr>
              <a:t>Visualization</a:t>
            </a:r>
            <a:endParaRPr lang="en-IN" sz="4800" dirty="0">
              <a:latin typeface="Algerian" panose="04020705040A02060702" pitchFamily="82" charset="0"/>
            </a:endParaRPr>
          </a:p>
        </p:txBody>
      </p:sp>
      <p:sp>
        <p:nvSpPr>
          <p:cNvPr id="3" name="Subtitle 2">
            <a:extLst>
              <a:ext uri="{FF2B5EF4-FFF2-40B4-BE49-F238E27FC236}">
                <a16:creationId xmlns:a16="http://schemas.microsoft.com/office/drawing/2014/main" id="{C423B6E0-C613-43BC-9C93-06C669AC09F4}"/>
              </a:ext>
            </a:extLst>
          </p:cNvPr>
          <p:cNvSpPr>
            <a:spLocks noGrp="1"/>
          </p:cNvSpPr>
          <p:nvPr>
            <p:ph type="subTitle" idx="1"/>
          </p:nvPr>
        </p:nvSpPr>
        <p:spPr>
          <a:xfrm>
            <a:off x="477980" y="4872922"/>
            <a:ext cx="4023359" cy="1208141"/>
          </a:xfrm>
        </p:spPr>
        <p:txBody>
          <a:bodyPr>
            <a:normAutofit/>
          </a:bodyPr>
          <a:lstStyle/>
          <a:p>
            <a:pPr algn="l"/>
            <a:r>
              <a:rPr lang="en-GB" sz="2000"/>
              <a:t>Customer Retention</a:t>
            </a:r>
            <a:endParaRPr lang="en-IN" sz="2000" dirty="0"/>
          </a:p>
        </p:txBody>
      </p:sp>
      <p:sp>
        <p:nvSpPr>
          <p:cNvPr id="23" name="Rectangle 1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000184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5">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17">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6" name="Group 19">
            <a:extLst>
              <a:ext uri="{FF2B5EF4-FFF2-40B4-BE49-F238E27FC236}">
                <a16:creationId xmlns:a16="http://schemas.microsoft.com/office/drawing/2014/main" id="{9C6E8597-0CCE-4A8A-9326-AA52691A1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27" name="Freeform 5">
              <a:extLst>
                <a:ext uri="{FF2B5EF4-FFF2-40B4-BE49-F238E27FC236}">
                  <a16:creationId xmlns:a16="http://schemas.microsoft.com/office/drawing/2014/main" id="{E78FE76E-DF1D-420B-957F-8ECE93C02B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8" name="Freeform 5">
              <a:extLst>
                <a:ext uri="{FF2B5EF4-FFF2-40B4-BE49-F238E27FC236}">
                  <a16:creationId xmlns:a16="http://schemas.microsoft.com/office/drawing/2014/main" id="{CF2F61F0-9758-4DEF-AC08-7B00F04A46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6" name="TextBox 5">
            <a:extLst>
              <a:ext uri="{FF2B5EF4-FFF2-40B4-BE49-F238E27FC236}">
                <a16:creationId xmlns:a16="http://schemas.microsoft.com/office/drawing/2014/main" id="{315F90C6-5DC7-454F-8524-D33DF39E2FD2}"/>
              </a:ext>
            </a:extLst>
          </p:cNvPr>
          <p:cNvSpPr txBox="1"/>
          <p:nvPr/>
        </p:nvSpPr>
        <p:spPr>
          <a:xfrm>
            <a:off x="8116946" y="4104851"/>
            <a:ext cx="4075054" cy="1280000"/>
          </a:xfrm>
          <a:prstGeom prst="rect">
            <a:avLst/>
          </a:prstGeom>
        </p:spPr>
        <p:txBody>
          <a:bodyPr vert="horz" lIns="91440" tIns="45720" rIns="91440" bIns="45720" rtlCol="0" anchor="t">
            <a:normAutofit/>
          </a:bodyPr>
          <a:lstStyle/>
          <a:p>
            <a:pPr indent="-228600" fontAlgn="base">
              <a:lnSpc>
                <a:spcPct val="90000"/>
              </a:lnSpc>
              <a:spcAft>
                <a:spcPts val="80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000" dirty="0">
                <a:effectLst/>
              </a:rPr>
              <a:t>Female    181</a:t>
            </a:r>
          </a:p>
          <a:p>
            <a:pPr indent="-228600" fontAlgn="base">
              <a:lnSpc>
                <a:spcPct val="90000"/>
              </a:lnSpc>
              <a:spcAft>
                <a:spcPts val="80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000" dirty="0">
                <a:effectLst/>
              </a:rPr>
              <a:t>Male       88</a:t>
            </a:r>
          </a:p>
          <a:p>
            <a:pPr indent="-228600" fontAlgn="base">
              <a:lnSpc>
                <a:spcPct val="90000"/>
              </a:lnSpc>
              <a:spcAft>
                <a:spcPts val="80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000" dirty="0">
                <a:effectLst/>
              </a:rPr>
              <a:t>Name: Gender, </a:t>
            </a:r>
            <a:r>
              <a:rPr lang="en-US" sz="2000" dirty="0" err="1">
                <a:effectLst/>
              </a:rPr>
              <a:t>dtype</a:t>
            </a:r>
            <a:r>
              <a:rPr lang="en-US" sz="2000" dirty="0">
                <a:effectLst/>
              </a:rPr>
              <a:t>: int64</a:t>
            </a:r>
          </a:p>
        </p:txBody>
      </p:sp>
      <p:pic>
        <p:nvPicPr>
          <p:cNvPr id="4" name="Picture 3">
            <a:extLst>
              <a:ext uri="{FF2B5EF4-FFF2-40B4-BE49-F238E27FC236}">
                <a16:creationId xmlns:a16="http://schemas.microsoft.com/office/drawing/2014/main" id="{8EA0EED3-E621-4921-A461-3A419E297D77}"/>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6448296" y="357809"/>
            <a:ext cx="5578052" cy="3558208"/>
          </a:xfrm>
          <a:prstGeom prst="rect">
            <a:avLst/>
          </a:prstGeom>
          <a:noFill/>
        </p:spPr>
      </p:pic>
      <p:sp>
        <p:nvSpPr>
          <p:cNvPr id="11" name="TextBox 10">
            <a:extLst>
              <a:ext uri="{FF2B5EF4-FFF2-40B4-BE49-F238E27FC236}">
                <a16:creationId xmlns:a16="http://schemas.microsoft.com/office/drawing/2014/main" id="{840E8BBD-DC46-4730-89FC-85D7C927B892}"/>
              </a:ext>
            </a:extLst>
          </p:cNvPr>
          <p:cNvSpPr txBox="1"/>
          <p:nvPr/>
        </p:nvSpPr>
        <p:spPr>
          <a:xfrm>
            <a:off x="407504" y="2669877"/>
            <a:ext cx="4582312" cy="2704715"/>
          </a:xfrm>
          <a:prstGeom prst="rect">
            <a:avLst/>
          </a:prstGeom>
          <a:noFill/>
        </p:spPr>
        <p:txBody>
          <a:bodyPr wrap="square">
            <a:spAutoFit/>
          </a:bodyPr>
          <a:lstStyle/>
          <a:p>
            <a:pPr>
              <a:lnSpc>
                <a:spcPct val="107000"/>
              </a:lnSpc>
              <a:spcAft>
                <a:spcPts val="800"/>
              </a:spcAft>
            </a:pPr>
            <a:r>
              <a:rPr lang="en-IN" sz="5400" b="1" dirty="0">
                <a:solidFill>
                  <a:schemeClr val="bg1"/>
                </a:solidFill>
                <a:effectLst/>
                <a:latin typeface="Algerian" panose="04020705040A02060702" pitchFamily="82" charset="0"/>
                <a:ea typeface="Calibri" panose="020F0502020204030204" pitchFamily="34" charset="0"/>
                <a:cs typeface="Mangal" panose="02040503050203030202" pitchFamily="18" charset="0"/>
              </a:rPr>
              <a:t>Customer Related Information</a:t>
            </a:r>
            <a:endParaRPr lang="en-IN" sz="4000" dirty="0">
              <a:solidFill>
                <a:schemeClr val="bg1"/>
              </a:solidFill>
              <a:effectLst/>
              <a:latin typeface="Algerian" panose="04020705040A02060702" pitchFamily="82" charset="0"/>
              <a:ea typeface="Calibri" panose="020F0502020204030204" pitchFamily="34" charset="0"/>
              <a:cs typeface="Mangal" panose="02040503050203030202" pitchFamily="18" charset="0"/>
            </a:endParaRPr>
          </a:p>
        </p:txBody>
      </p:sp>
      <p:sp>
        <p:nvSpPr>
          <p:cNvPr id="23" name="TextBox 22">
            <a:extLst>
              <a:ext uri="{FF2B5EF4-FFF2-40B4-BE49-F238E27FC236}">
                <a16:creationId xmlns:a16="http://schemas.microsoft.com/office/drawing/2014/main" id="{B73FA971-213E-4688-BD65-F7ABCD1A5513}"/>
              </a:ext>
            </a:extLst>
          </p:cNvPr>
          <p:cNvSpPr txBox="1"/>
          <p:nvPr/>
        </p:nvSpPr>
        <p:spPr>
          <a:xfrm>
            <a:off x="5811906" y="5830071"/>
            <a:ext cx="6097656" cy="670120"/>
          </a:xfrm>
          <a:prstGeom prst="rect">
            <a:avLst/>
          </a:prstGeom>
          <a:noFill/>
        </p:spPr>
        <p:txBody>
          <a:bodyPr wrap="square">
            <a:spAutoFit/>
          </a:bodyPr>
          <a:lstStyle/>
          <a:p>
            <a:pPr>
              <a:lnSpc>
                <a:spcPct val="107000"/>
              </a:lnSpc>
              <a:spcAft>
                <a:spcPts val="800"/>
              </a:spcAft>
            </a:pPr>
            <a:r>
              <a:rPr lang="en-IN" sz="1800" b="1" dirty="0">
                <a:solidFill>
                  <a:srgbClr val="000000"/>
                </a:solidFill>
                <a:effectLst/>
                <a:highlight>
                  <a:srgbClr val="00FFFF"/>
                </a:highlight>
                <a:latin typeface="Helvetica" panose="020B0604020202020204" pitchFamily="34" charset="0"/>
                <a:ea typeface="Calibri" panose="020F0502020204030204" pitchFamily="34" charset="0"/>
                <a:cs typeface="Mangal" panose="02040503050203030202" pitchFamily="18" charset="0"/>
              </a:rPr>
              <a:t>From the above analysis, it has been observed that around 70% of the customers are women</a:t>
            </a:r>
            <a:endParaRPr lang="en-IN" sz="12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1705731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E2BE3E-5C90-4FB5-A0A8-6C304337537D}"/>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 y="129209"/>
            <a:ext cx="6211957" cy="3021496"/>
          </a:xfrm>
          <a:prstGeom prst="rect">
            <a:avLst/>
          </a:prstGeom>
          <a:noFill/>
        </p:spPr>
      </p:pic>
      <p:sp>
        <p:nvSpPr>
          <p:cNvPr id="5" name="TextBox 4">
            <a:extLst>
              <a:ext uri="{FF2B5EF4-FFF2-40B4-BE49-F238E27FC236}">
                <a16:creationId xmlns:a16="http://schemas.microsoft.com/office/drawing/2014/main" id="{F3EBCB5D-E518-4F26-9773-B907AE598951}"/>
              </a:ext>
            </a:extLst>
          </p:cNvPr>
          <p:cNvSpPr txBox="1"/>
          <p:nvPr/>
        </p:nvSpPr>
        <p:spPr>
          <a:xfrm>
            <a:off x="6574736" y="5210"/>
            <a:ext cx="3911047" cy="1984646"/>
          </a:xfrm>
          <a:prstGeom prst="rect">
            <a:avLst/>
          </a:prstGeom>
          <a:noFill/>
        </p:spPr>
        <p:txBody>
          <a:bodyPr wrap="square">
            <a:spAutoFit/>
          </a:bodyPr>
          <a:lstStyle/>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31-40 years           81</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21-30 years           79</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41-50 years           70</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Less than 20 years    20</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51 years and above    19</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Name: Age, </a:t>
            </a:r>
            <a:r>
              <a:rPr lang="en-IN" sz="1400" dirty="0" err="1">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dtype</a:t>
            </a:r>
            <a:r>
              <a:rPr lang="en-IN" sz="14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int64</a:t>
            </a:r>
            <a:endParaRPr lang="en-IN" sz="1400" dirty="0"/>
          </a:p>
        </p:txBody>
      </p:sp>
      <p:pic>
        <p:nvPicPr>
          <p:cNvPr id="6" name="Picture 5">
            <a:extLst>
              <a:ext uri="{FF2B5EF4-FFF2-40B4-BE49-F238E27FC236}">
                <a16:creationId xmlns:a16="http://schemas.microsoft.com/office/drawing/2014/main" id="{E45E3684-C880-4257-A1B1-7A635C877EA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 y="3309730"/>
            <a:ext cx="7215810" cy="3314865"/>
          </a:xfrm>
          <a:prstGeom prst="rect">
            <a:avLst/>
          </a:prstGeom>
          <a:noFill/>
          <a:ln>
            <a:noFill/>
          </a:ln>
        </p:spPr>
      </p:pic>
      <p:sp>
        <p:nvSpPr>
          <p:cNvPr id="8" name="TextBox 7">
            <a:extLst>
              <a:ext uri="{FF2B5EF4-FFF2-40B4-BE49-F238E27FC236}">
                <a16:creationId xmlns:a16="http://schemas.microsoft.com/office/drawing/2014/main" id="{83739D74-2200-4D8D-ABDB-B11F0E7BFF04}"/>
              </a:ext>
            </a:extLst>
          </p:cNvPr>
          <p:cNvSpPr txBox="1"/>
          <p:nvPr/>
        </p:nvSpPr>
        <p:spPr>
          <a:xfrm>
            <a:off x="8244510" y="2874730"/>
            <a:ext cx="3076160" cy="3983270"/>
          </a:xfrm>
          <a:prstGeom prst="rect">
            <a:avLst/>
          </a:prstGeom>
          <a:noFill/>
        </p:spPr>
        <p:txBody>
          <a:bodyPr wrap="square">
            <a:spAutoFit/>
          </a:bodyPr>
          <a:lstStyle/>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Delhi            58</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Greater Noida    43</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Noida            40</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Bangalore        37</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Karnal           27</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Solan            18</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Ghaziabad        18</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Gurgaon          12</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err="1">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Merrut</a:t>
            </a:r>
            <a:r>
              <a:rPr lang="en-IN" sz="14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9</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Moradabad         5</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err="1">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Bulandshahr</a:t>
            </a:r>
            <a:r>
              <a:rPr lang="en-IN" sz="14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2</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Name: city, </a:t>
            </a:r>
            <a:r>
              <a:rPr lang="en-IN" sz="1400" dirty="0" err="1">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dtype</a:t>
            </a:r>
            <a:r>
              <a:rPr lang="en-IN" sz="14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int64</a:t>
            </a:r>
            <a:endParaRPr lang="en-IN" sz="20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14454233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EA67D43-24F9-4F86-9147-C4C979316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50B084A-1B10-4A29-87DA-9179481E79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1" y="-1"/>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BBE0896-F1F8-4F19-B241-CC04A620899E}"/>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9916" y="59634"/>
            <a:ext cx="6086083" cy="4075044"/>
          </a:xfrm>
          <a:prstGeom prst="rect">
            <a:avLst/>
          </a:prstGeom>
          <a:noFill/>
        </p:spPr>
      </p:pic>
      <p:pic>
        <p:nvPicPr>
          <p:cNvPr id="4" name="Picture 3">
            <a:extLst>
              <a:ext uri="{FF2B5EF4-FFF2-40B4-BE49-F238E27FC236}">
                <a16:creationId xmlns:a16="http://schemas.microsoft.com/office/drawing/2014/main" id="{1A0F539E-5411-49F4-9180-2ECC3AAFC4C2}"/>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6096000" y="109330"/>
            <a:ext cx="6086083" cy="3051313"/>
          </a:xfrm>
          <a:prstGeom prst="rect">
            <a:avLst/>
          </a:prstGeom>
          <a:noFill/>
        </p:spPr>
      </p:pic>
      <p:sp>
        <p:nvSpPr>
          <p:cNvPr id="6" name="TextBox 5">
            <a:extLst>
              <a:ext uri="{FF2B5EF4-FFF2-40B4-BE49-F238E27FC236}">
                <a16:creationId xmlns:a16="http://schemas.microsoft.com/office/drawing/2014/main" id="{FC36C614-90AC-4AA8-8C9D-729AE3B3DFF3}"/>
              </a:ext>
            </a:extLst>
          </p:cNvPr>
          <p:cNvSpPr txBox="1"/>
          <p:nvPr/>
        </p:nvSpPr>
        <p:spPr>
          <a:xfrm>
            <a:off x="6892354" y="3616222"/>
            <a:ext cx="5029200" cy="1773936"/>
          </a:xfrm>
          <a:prstGeom prst="rect">
            <a:avLst/>
          </a:prstGeom>
        </p:spPr>
        <p:txBody>
          <a:bodyPr vert="horz" lIns="91440" tIns="45720" rIns="91440" bIns="45720" rtlCol="0" anchor="ctr">
            <a:normAutofit/>
          </a:bodyPr>
          <a:lstStyle/>
          <a:p>
            <a:pPr indent="-228600" fontAlgn="base">
              <a:lnSpc>
                <a:spcPct val="90000"/>
              </a:lnSpc>
              <a:spcAft>
                <a:spcPts val="80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700" dirty="0">
                <a:solidFill>
                  <a:schemeClr val="tx2"/>
                </a:solidFill>
                <a:effectLst/>
              </a:rPr>
              <a:t>Mobile internet    142</a:t>
            </a:r>
          </a:p>
          <a:p>
            <a:pPr indent="-228600" fontAlgn="base">
              <a:lnSpc>
                <a:spcPct val="90000"/>
              </a:lnSpc>
              <a:spcAft>
                <a:spcPts val="80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700" dirty="0">
                <a:solidFill>
                  <a:schemeClr val="tx2"/>
                </a:solidFill>
                <a:effectLst/>
              </a:rPr>
              <a:t>Wi-Fi               76</a:t>
            </a:r>
          </a:p>
          <a:p>
            <a:pPr indent="-228600" fontAlgn="base">
              <a:lnSpc>
                <a:spcPct val="90000"/>
              </a:lnSpc>
              <a:spcAft>
                <a:spcPts val="80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700" dirty="0">
                <a:solidFill>
                  <a:schemeClr val="tx2"/>
                </a:solidFill>
                <a:effectLst/>
              </a:rPr>
              <a:t>Mobile Internet     47</a:t>
            </a:r>
          </a:p>
          <a:p>
            <a:pPr indent="-228600" fontAlgn="base">
              <a:lnSpc>
                <a:spcPct val="90000"/>
              </a:lnSpc>
              <a:spcAft>
                <a:spcPts val="80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700" dirty="0">
                <a:solidFill>
                  <a:schemeClr val="tx2"/>
                </a:solidFill>
                <a:effectLst/>
              </a:rPr>
              <a:t>Dial-up              4</a:t>
            </a:r>
          </a:p>
          <a:p>
            <a:pPr indent="-228600" fontAlgn="base">
              <a:lnSpc>
                <a:spcPct val="90000"/>
              </a:lnSpc>
              <a:spcAft>
                <a:spcPts val="80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700" dirty="0">
                <a:solidFill>
                  <a:schemeClr val="tx2"/>
                </a:solidFill>
                <a:effectLst/>
              </a:rPr>
              <a:t>Name: How do you access the internet, </a:t>
            </a:r>
            <a:r>
              <a:rPr lang="en-US" sz="1700" dirty="0" err="1">
                <a:solidFill>
                  <a:schemeClr val="tx2"/>
                </a:solidFill>
                <a:effectLst/>
              </a:rPr>
              <a:t>dtype</a:t>
            </a:r>
            <a:r>
              <a:rPr lang="en-US" sz="1700" dirty="0">
                <a:solidFill>
                  <a:schemeClr val="tx2"/>
                </a:solidFill>
                <a:effectLst/>
              </a:rPr>
              <a:t>: int64</a:t>
            </a:r>
          </a:p>
        </p:txBody>
      </p:sp>
      <p:grpSp>
        <p:nvGrpSpPr>
          <p:cNvPr id="16" name="Group 15">
            <a:extLst>
              <a:ext uri="{FF2B5EF4-FFF2-40B4-BE49-F238E27FC236}">
                <a16:creationId xmlns:a16="http://schemas.microsoft.com/office/drawing/2014/main" id="{87B1703D-C777-44F3-9BF9-F646BB5249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9611" y="4683666"/>
            <a:ext cx="2514948" cy="2174333"/>
            <a:chOff x="-305" y="-4155"/>
            <a:chExt cx="2514948" cy="2174333"/>
          </a:xfrm>
        </p:grpSpPr>
        <p:sp>
          <p:nvSpPr>
            <p:cNvPr id="17" name="Freeform: Shape 16">
              <a:extLst>
                <a:ext uri="{FF2B5EF4-FFF2-40B4-BE49-F238E27FC236}">
                  <a16:creationId xmlns:a16="http://schemas.microsoft.com/office/drawing/2014/main" id="{BD2B2847-E73C-47D5-9B74-357C4F813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11F33014-1EB8-434D-8153-8774545E3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FF141D89-EBBE-452D-B6B8-BA042256BE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0" name="Freeform: Shape 19">
              <a:extLst>
                <a:ext uri="{FF2B5EF4-FFF2-40B4-BE49-F238E27FC236}">
                  <a16:creationId xmlns:a16="http://schemas.microsoft.com/office/drawing/2014/main" id="{81D2A05E-7D47-46D2-AC04-9C35336F51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TextBox 20">
            <a:extLst>
              <a:ext uri="{FF2B5EF4-FFF2-40B4-BE49-F238E27FC236}">
                <a16:creationId xmlns:a16="http://schemas.microsoft.com/office/drawing/2014/main" id="{AC92E7F1-28EF-4F81-B07D-B316586D31D0}"/>
              </a:ext>
            </a:extLst>
          </p:cNvPr>
          <p:cNvSpPr txBox="1"/>
          <p:nvPr/>
        </p:nvSpPr>
        <p:spPr>
          <a:xfrm>
            <a:off x="250380" y="4297390"/>
            <a:ext cx="3051313" cy="1890069"/>
          </a:xfrm>
          <a:prstGeom prst="rect">
            <a:avLst/>
          </a:prstGeom>
          <a:noFill/>
        </p:spPr>
        <p:txBody>
          <a:bodyPr wrap="square">
            <a:spAutoFit/>
          </a:bodyPr>
          <a:lstStyle/>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700" dirty="0">
                <a:solidFill>
                  <a:schemeClr val="tx2"/>
                </a:solidFill>
              </a:rPr>
              <a:t>Smartphone    141</a:t>
            </a:r>
          </a:p>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700" dirty="0">
                <a:solidFill>
                  <a:schemeClr val="tx2"/>
                </a:solidFill>
              </a:rPr>
              <a:t>Laptop         86</a:t>
            </a:r>
          </a:p>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700" dirty="0">
                <a:solidFill>
                  <a:schemeClr val="tx2"/>
                </a:solidFill>
              </a:rPr>
              <a:t>Desktop        30</a:t>
            </a:r>
          </a:p>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700" dirty="0">
                <a:solidFill>
                  <a:schemeClr val="tx2"/>
                </a:solidFill>
              </a:rPr>
              <a:t>Tablet         12</a:t>
            </a:r>
          </a:p>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700" dirty="0">
                <a:solidFill>
                  <a:schemeClr val="tx2"/>
                </a:solidFill>
              </a:rPr>
              <a:t>Name: device, </a:t>
            </a:r>
            <a:r>
              <a:rPr lang="en-IN" sz="1700" dirty="0" err="1">
                <a:solidFill>
                  <a:schemeClr val="tx2"/>
                </a:solidFill>
              </a:rPr>
              <a:t>dtype</a:t>
            </a:r>
            <a:r>
              <a:rPr lang="en-IN" sz="1700" dirty="0">
                <a:solidFill>
                  <a:schemeClr val="tx2"/>
                </a:solidFill>
              </a:rPr>
              <a:t>: int64</a:t>
            </a:r>
          </a:p>
        </p:txBody>
      </p:sp>
    </p:spTree>
    <p:extLst>
      <p:ext uri="{BB962C8B-B14F-4D97-AF65-F5344CB8AC3E}">
        <p14:creationId xmlns:p14="http://schemas.microsoft.com/office/powerpoint/2010/main" val="689759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9BE6F6B-19BD-443C-8FB0-FA45F13F95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9505" cy="6857542"/>
          </a:xfrm>
          <a:custGeom>
            <a:avLst/>
            <a:gdLst>
              <a:gd name="connsiteX0" fmla="*/ 0 w 7539505"/>
              <a:gd name="connsiteY0" fmla="*/ 0 h 6857542"/>
              <a:gd name="connsiteX1" fmla="*/ 6392832 w 7539505"/>
              <a:gd name="connsiteY1" fmla="*/ 0 h 6857542"/>
              <a:gd name="connsiteX2" fmla="*/ 6405479 w 7539505"/>
              <a:gd name="connsiteY2" fmla="*/ 31774 h 6857542"/>
              <a:gd name="connsiteX3" fmla="*/ 7460487 w 7539505"/>
              <a:gd name="connsiteY3" fmla="*/ 2682457 h 6857542"/>
              <a:gd name="connsiteX4" fmla="*/ 7460487 w 7539505"/>
              <a:gd name="connsiteY4" fmla="*/ 3752208 h 6857542"/>
              <a:gd name="connsiteX5" fmla="*/ 6302983 w 7539505"/>
              <a:gd name="connsiteY5" fmla="*/ 6660411 h 6857542"/>
              <a:gd name="connsiteX6" fmla="*/ 6224521 w 7539505"/>
              <a:gd name="connsiteY6" fmla="*/ 6857542 h 6857542"/>
              <a:gd name="connsiteX7" fmla="*/ 0 w 7539505"/>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9505" h="6857542">
                <a:moveTo>
                  <a:pt x="0" y="0"/>
                </a:moveTo>
                <a:lnTo>
                  <a:pt x="6392832" y="0"/>
                </a:lnTo>
                <a:lnTo>
                  <a:pt x="6405479" y="31774"/>
                </a:lnTo>
                <a:cubicBezTo>
                  <a:pt x="7460487" y="2682457"/>
                  <a:pt x="7460487" y="2682457"/>
                  <a:pt x="7460487" y="2682457"/>
                </a:cubicBezTo>
                <a:cubicBezTo>
                  <a:pt x="7565845" y="2988100"/>
                  <a:pt x="7565845" y="3446565"/>
                  <a:pt x="7460487" y="3752208"/>
                </a:cubicBezTo>
                <a:cubicBezTo>
                  <a:pt x="6976500" y="4968215"/>
                  <a:pt x="6598385" y="5918220"/>
                  <a:pt x="6302983" y="6660411"/>
                </a:cubicBezTo>
                <a:lnTo>
                  <a:pt x="6224521"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4" name="Group 13">
            <a:extLst>
              <a:ext uri="{FF2B5EF4-FFF2-40B4-BE49-F238E27FC236}">
                <a16:creationId xmlns:a16="http://schemas.microsoft.com/office/drawing/2014/main" id="{92AAE609-C327-4952-BB48-254E9015AD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293178" y="681628"/>
            <a:ext cx="1562267" cy="1172973"/>
            <a:chOff x="7493121" y="1000124"/>
            <a:chExt cx="1562267" cy="1172973"/>
          </a:xfrm>
        </p:grpSpPr>
        <p:sp>
          <p:nvSpPr>
            <p:cNvPr id="15" name="Freeform 5">
              <a:extLst>
                <a:ext uri="{FF2B5EF4-FFF2-40B4-BE49-F238E27FC236}">
                  <a16:creationId xmlns:a16="http://schemas.microsoft.com/office/drawing/2014/main" id="{94F06CAB-1C7B-4E12-B1B8-5F7067FDAD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9312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48448472-893D-4CE9-9024-B0F79813BF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29322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4" name="Title 3">
            <a:extLst>
              <a:ext uri="{FF2B5EF4-FFF2-40B4-BE49-F238E27FC236}">
                <a16:creationId xmlns:a16="http://schemas.microsoft.com/office/drawing/2014/main" id="{41412FD7-73E1-426C-8A0D-7984A580147B}"/>
              </a:ext>
            </a:extLst>
          </p:cNvPr>
          <p:cNvSpPr>
            <a:spLocks noGrp="1"/>
          </p:cNvSpPr>
          <p:nvPr>
            <p:ph type="ctrTitle"/>
          </p:nvPr>
        </p:nvSpPr>
        <p:spPr>
          <a:xfrm>
            <a:off x="539414" y="1270007"/>
            <a:ext cx="5845097" cy="4317987"/>
          </a:xfrm>
        </p:spPr>
        <p:txBody>
          <a:bodyPr anchor="ctr">
            <a:normAutofit/>
          </a:bodyPr>
          <a:lstStyle/>
          <a:p>
            <a:r>
              <a:rPr lang="en-US" sz="7200" dirty="0">
                <a:solidFill>
                  <a:schemeClr val="bg1"/>
                </a:solidFill>
                <a:latin typeface="Algerian" panose="04020705040A02060702" pitchFamily="82" charset="0"/>
              </a:rPr>
              <a:t>Data source </a:t>
            </a:r>
          </a:p>
        </p:txBody>
      </p:sp>
      <p:sp>
        <p:nvSpPr>
          <p:cNvPr id="5" name="Subtitle 4">
            <a:extLst>
              <a:ext uri="{FF2B5EF4-FFF2-40B4-BE49-F238E27FC236}">
                <a16:creationId xmlns:a16="http://schemas.microsoft.com/office/drawing/2014/main" id="{7C83E38F-B8E9-4EC1-95FF-6956297C2E1C}"/>
              </a:ext>
            </a:extLst>
          </p:cNvPr>
          <p:cNvSpPr>
            <a:spLocks noGrp="1"/>
          </p:cNvSpPr>
          <p:nvPr>
            <p:ph type="subTitle" idx="1"/>
          </p:nvPr>
        </p:nvSpPr>
        <p:spPr>
          <a:xfrm>
            <a:off x="7792278" y="2251873"/>
            <a:ext cx="3681454" cy="2354256"/>
          </a:xfrm>
        </p:spPr>
        <p:txBody>
          <a:bodyPr anchor="ctr">
            <a:normAutofit/>
          </a:bodyPr>
          <a:lstStyle/>
          <a:p>
            <a:pPr algn="l"/>
            <a:r>
              <a:rPr lang="en-US" dirty="0"/>
              <a:t>The data is collected from the Indian online shoppers. Results indicate the e-retail success factors, which are very much critical for customer satisfaction.</a:t>
            </a:r>
            <a:endParaRPr lang="en-US"/>
          </a:p>
        </p:txBody>
      </p:sp>
    </p:spTree>
    <p:extLst>
      <p:ext uri="{BB962C8B-B14F-4D97-AF65-F5344CB8AC3E}">
        <p14:creationId xmlns:p14="http://schemas.microsoft.com/office/powerpoint/2010/main" val="39397922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EA67D43-24F9-4F86-9147-C4C979316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50B084A-1B10-4A29-87DA-9179481E79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1" y="-1"/>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075E526-CC55-4573-9EA9-37D420FDA19E}"/>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49719" y="109330"/>
            <a:ext cx="6281554" cy="3694187"/>
          </a:xfrm>
          <a:prstGeom prst="rect">
            <a:avLst/>
          </a:prstGeom>
          <a:noFill/>
        </p:spPr>
      </p:pic>
      <p:pic>
        <p:nvPicPr>
          <p:cNvPr id="2" name="Picture 1">
            <a:extLst>
              <a:ext uri="{FF2B5EF4-FFF2-40B4-BE49-F238E27FC236}">
                <a16:creationId xmlns:a16="http://schemas.microsoft.com/office/drawing/2014/main" id="{DEEE5DF0-D4AA-41DA-89AD-294304785631}"/>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6385458" y="0"/>
            <a:ext cx="5796626" cy="3579615"/>
          </a:xfrm>
          <a:prstGeom prst="rect">
            <a:avLst/>
          </a:prstGeom>
          <a:noFill/>
        </p:spPr>
      </p:pic>
      <p:sp>
        <p:nvSpPr>
          <p:cNvPr id="4" name="TextBox 3">
            <a:extLst>
              <a:ext uri="{FF2B5EF4-FFF2-40B4-BE49-F238E27FC236}">
                <a16:creationId xmlns:a16="http://schemas.microsoft.com/office/drawing/2014/main" id="{4AAA7FD8-09FE-45EC-B5EA-8BF54D31AC38}"/>
              </a:ext>
            </a:extLst>
          </p:cNvPr>
          <p:cNvSpPr txBox="1"/>
          <p:nvPr/>
        </p:nvSpPr>
        <p:spPr>
          <a:xfrm>
            <a:off x="6365581" y="4381534"/>
            <a:ext cx="5029200" cy="1773936"/>
          </a:xfrm>
          <a:prstGeom prst="rect">
            <a:avLst/>
          </a:prstGeom>
        </p:spPr>
        <p:txBody>
          <a:bodyPr vert="horz" lIns="91440" tIns="45720" rIns="91440" bIns="45720" rtlCol="0" anchor="ctr">
            <a:normAutofit fontScale="92500" lnSpcReduction="10000"/>
          </a:bodyPr>
          <a:lstStyle/>
          <a:p>
            <a:pPr indent="-228600" fontAlgn="base">
              <a:lnSpc>
                <a:spcPct val="90000"/>
              </a:lnSpc>
              <a:spcAft>
                <a:spcPts val="80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chemeClr val="tx2"/>
                </a:solidFill>
                <a:effectLst/>
              </a:rPr>
              <a:t>Above 4 years       98</a:t>
            </a:r>
          </a:p>
          <a:p>
            <a:pPr indent="-228600" fontAlgn="base">
              <a:lnSpc>
                <a:spcPct val="90000"/>
              </a:lnSpc>
              <a:spcAft>
                <a:spcPts val="80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chemeClr val="tx2"/>
                </a:solidFill>
                <a:effectLst/>
              </a:rPr>
              <a:t>2-3 years           65</a:t>
            </a:r>
          </a:p>
          <a:p>
            <a:pPr indent="-228600" fontAlgn="base">
              <a:lnSpc>
                <a:spcPct val="90000"/>
              </a:lnSpc>
              <a:spcAft>
                <a:spcPts val="80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chemeClr val="tx2"/>
                </a:solidFill>
                <a:effectLst/>
              </a:rPr>
              <a:t>3-4 years           47</a:t>
            </a:r>
          </a:p>
          <a:p>
            <a:pPr indent="-228600" fontAlgn="base">
              <a:lnSpc>
                <a:spcPct val="90000"/>
              </a:lnSpc>
              <a:spcAft>
                <a:spcPts val="80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chemeClr val="tx2"/>
                </a:solidFill>
                <a:effectLst/>
              </a:rPr>
              <a:t>Less than 1 year    43</a:t>
            </a:r>
          </a:p>
          <a:p>
            <a:pPr indent="-228600" fontAlgn="base">
              <a:lnSpc>
                <a:spcPct val="90000"/>
              </a:lnSpc>
              <a:spcAft>
                <a:spcPts val="80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chemeClr val="tx2"/>
                </a:solidFill>
                <a:effectLst/>
              </a:rPr>
              <a:t>1-2 years           16</a:t>
            </a:r>
          </a:p>
          <a:p>
            <a:pPr indent="-228600" fontAlgn="base">
              <a:lnSpc>
                <a:spcPct val="90000"/>
              </a:lnSpc>
              <a:spcAft>
                <a:spcPts val="80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chemeClr val="tx2"/>
                </a:solidFill>
                <a:effectLst/>
              </a:rPr>
              <a:t>Name: How Long You are Shopping Online, </a:t>
            </a:r>
            <a:r>
              <a:rPr lang="en-US" sz="1600" dirty="0" err="1">
                <a:solidFill>
                  <a:schemeClr val="tx2"/>
                </a:solidFill>
                <a:effectLst/>
              </a:rPr>
              <a:t>dtype</a:t>
            </a:r>
            <a:r>
              <a:rPr lang="en-US" sz="1600" dirty="0">
                <a:solidFill>
                  <a:schemeClr val="tx2"/>
                </a:solidFill>
                <a:effectLst/>
              </a:rPr>
              <a:t>: int64</a:t>
            </a:r>
            <a:endParaRPr lang="en-US" sz="1400" dirty="0">
              <a:solidFill>
                <a:schemeClr val="tx2"/>
              </a:solidFill>
              <a:effectLst/>
            </a:endParaRPr>
          </a:p>
        </p:txBody>
      </p:sp>
      <p:grpSp>
        <p:nvGrpSpPr>
          <p:cNvPr id="16" name="Group 15">
            <a:extLst>
              <a:ext uri="{FF2B5EF4-FFF2-40B4-BE49-F238E27FC236}">
                <a16:creationId xmlns:a16="http://schemas.microsoft.com/office/drawing/2014/main" id="{87B1703D-C777-44F3-9BF9-F646BB5249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9611" y="4683666"/>
            <a:ext cx="2514948" cy="2174333"/>
            <a:chOff x="-305" y="-4155"/>
            <a:chExt cx="2514948" cy="2174333"/>
          </a:xfrm>
        </p:grpSpPr>
        <p:sp>
          <p:nvSpPr>
            <p:cNvPr id="17" name="Freeform: Shape 16">
              <a:extLst>
                <a:ext uri="{FF2B5EF4-FFF2-40B4-BE49-F238E27FC236}">
                  <a16:creationId xmlns:a16="http://schemas.microsoft.com/office/drawing/2014/main" id="{BD2B2847-E73C-47D5-9B74-357C4F813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11F33014-1EB8-434D-8153-8774545E3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FF141D89-EBBE-452D-B6B8-BA042256BE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0" name="Freeform: Shape 19">
              <a:extLst>
                <a:ext uri="{FF2B5EF4-FFF2-40B4-BE49-F238E27FC236}">
                  <a16:creationId xmlns:a16="http://schemas.microsoft.com/office/drawing/2014/main" id="{81D2A05E-7D47-46D2-AC04-9C35336F51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a:extLst>
              <a:ext uri="{FF2B5EF4-FFF2-40B4-BE49-F238E27FC236}">
                <a16:creationId xmlns:a16="http://schemas.microsoft.com/office/drawing/2014/main" id="{31B19328-A9FF-4387-B032-F9A873E9FBD1}"/>
              </a:ext>
            </a:extLst>
          </p:cNvPr>
          <p:cNvSpPr txBox="1"/>
          <p:nvPr/>
        </p:nvSpPr>
        <p:spPr>
          <a:xfrm>
            <a:off x="245994" y="4677817"/>
            <a:ext cx="4952172" cy="1143390"/>
          </a:xfrm>
          <a:prstGeom prst="rect">
            <a:avLst/>
          </a:prstGeom>
          <a:noFill/>
        </p:spPr>
        <p:txBody>
          <a:bodyPr wrap="square">
            <a:spAutoFit/>
          </a:bodyPr>
          <a:lstStyle/>
          <a:p>
            <a:pPr indent="-228600" fontAlgn="base">
              <a:lnSpc>
                <a:spcPct val="80000"/>
              </a:lnSpc>
              <a:spcAft>
                <a:spcPts val="80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500" dirty="0">
                <a:solidFill>
                  <a:schemeClr val="tx2"/>
                </a:solidFill>
              </a:rPr>
              <a:t>Window/windows Mobile    122</a:t>
            </a:r>
          </a:p>
          <a:p>
            <a:pPr indent="-228600" fontAlgn="base">
              <a:lnSpc>
                <a:spcPct val="80000"/>
              </a:lnSpc>
              <a:spcAft>
                <a:spcPts val="80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500" dirty="0">
                <a:solidFill>
                  <a:schemeClr val="tx2"/>
                </a:solidFill>
              </a:rPr>
              <a:t>Android                   85</a:t>
            </a:r>
          </a:p>
          <a:p>
            <a:pPr indent="-228600" fontAlgn="base">
              <a:lnSpc>
                <a:spcPct val="80000"/>
              </a:lnSpc>
              <a:spcAft>
                <a:spcPts val="80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500" dirty="0">
                <a:solidFill>
                  <a:schemeClr val="tx2"/>
                </a:solidFill>
              </a:rPr>
              <a:t>IOS/Mac                   62</a:t>
            </a:r>
          </a:p>
          <a:p>
            <a:pPr indent="-228600" fontAlgn="base">
              <a:lnSpc>
                <a:spcPct val="80000"/>
              </a:lnSpc>
              <a:spcAft>
                <a:spcPts val="80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500" dirty="0">
                <a:solidFill>
                  <a:schemeClr val="tx2"/>
                </a:solidFill>
              </a:rPr>
              <a:t>Name: operating system, </a:t>
            </a:r>
            <a:r>
              <a:rPr lang="en-IN" sz="1500" dirty="0" err="1">
                <a:solidFill>
                  <a:schemeClr val="tx2"/>
                </a:solidFill>
              </a:rPr>
              <a:t>dtype</a:t>
            </a:r>
            <a:r>
              <a:rPr lang="en-IN" sz="1500" dirty="0">
                <a:solidFill>
                  <a:schemeClr val="tx2"/>
                </a:solidFill>
              </a:rPr>
              <a:t>: int64</a:t>
            </a:r>
          </a:p>
        </p:txBody>
      </p:sp>
    </p:spTree>
    <p:extLst>
      <p:ext uri="{BB962C8B-B14F-4D97-AF65-F5344CB8AC3E}">
        <p14:creationId xmlns:p14="http://schemas.microsoft.com/office/powerpoint/2010/main" val="27048430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9A2ED3-4DC6-439D-ACC5-1A5F453ABF5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79514"/>
            <a:ext cx="7711716" cy="4055165"/>
          </a:xfrm>
          <a:prstGeom prst="rect">
            <a:avLst/>
          </a:prstGeom>
          <a:noFill/>
          <a:ln>
            <a:noFill/>
          </a:ln>
        </p:spPr>
      </p:pic>
      <p:sp>
        <p:nvSpPr>
          <p:cNvPr id="4" name="TextBox 3">
            <a:extLst>
              <a:ext uri="{FF2B5EF4-FFF2-40B4-BE49-F238E27FC236}">
                <a16:creationId xmlns:a16="http://schemas.microsoft.com/office/drawing/2014/main" id="{33BC9737-E752-4ADA-B634-72C3957AEE22}"/>
              </a:ext>
            </a:extLst>
          </p:cNvPr>
          <p:cNvSpPr txBox="1"/>
          <p:nvPr/>
        </p:nvSpPr>
        <p:spPr>
          <a:xfrm>
            <a:off x="7711716" y="97603"/>
            <a:ext cx="4480284" cy="2031325"/>
          </a:xfrm>
          <a:prstGeom prst="rect">
            <a:avLst/>
          </a:prstGeom>
          <a:noFill/>
        </p:spPr>
        <p:txBody>
          <a:bodyPr wrap="square">
            <a:spAutoFit/>
          </a:bodyPr>
          <a:lstStyle/>
          <a:p>
            <a:pPr algn="just"/>
            <a:r>
              <a:rPr lang="en-IN" sz="1800" b="1" dirty="0">
                <a:solidFill>
                  <a:srgbClr val="000000"/>
                </a:solidFill>
                <a:effectLst/>
                <a:highlight>
                  <a:srgbClr val="00FFFF"/>
                </a:highlight>
                <a:latin typeface="Helvetica" panose="020B0604020202020204" pitchFamily="34" charset="0"/>
                <a:ea typeface="Calibri" panose="020F0502020204030204" pitchFamily="34" charset="0"/>
              </a:rPr>
              <a:t>According to analysis, Google Chrome has the highest usage browser for online shopping or we can say that people has lots of faith on Google Chrome for online transactions or shopping. This is the biggest achievement for Google.</a:t>
            </a:r>
            <a:endParaRPr lang="en-IN" dirty="0"/>
          </a:p>
        </p:txBody>
      </p:sp>
      <p:pic>
        <p:nvPicPr>
          <p:cNvPr id="5" name="Picture 4">
            <a:extLst>
              <a:ext uri="{FF2B5EF4-FFF2-40B4-BE49-F238E27FC236}">
                <a16:creationId xmlns:a16="http://schemas.microsoft.com/office/drawing/2014/main" id="{BF4A0EEE-50FA-40BD-91EE-C921779B83C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432852" y="3717235"/>
            <a:ext cx="7454347" cy="3170582"/>
          </a:xfrm>
          <a:prstGeom prst="rect">
            <a:avLst/>
          </a:prstGeom>
          <a:noFill/>
          <a:ln>
            <a:noFill/>
          </a:ln>
        </p:spPr>
      </p:pic>
    </p:spTree>
    <p:extLst>
      <p:ext uri="{BB962C8B-B14F-4D97-AF65-F5344CB8AC3E}">
        <p14:creationId xmlns:p14="http://schemas.microsoft.com/office/powerpoint/2010/main" val="3353041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33951295-4B60-4080-96BD-E90755B28225}"/>
              </a:ext>
            </a:extLst>
          </p:cNvPr>
          <p:cNvPicPr>
            <a:picLocks noChangeAspect="1"/>
          </p:cNvPicPr>
          <p:nvPr/>
        </p:nvPicPr>
        <p:blipFill rotWithShape="1">
          <a:blip r:embed="rId2">
            <a:alphaModFix amt="35000"/>
          </a:blip>
          <a:srcRect t="7751" b="7980"/>
          <a:stretch/>
        </p:blipFill>
        <p:spPr>
          <a:xfrm>
            <a:off x="20" y="10"/>
            <a:ext cx="12191980" cy="6857990"/>
          </a:xfrm>
          <a:prstGeom prst="rect">
            <a:avLst/>
          </a:prstGeom>
        </p:spPr>
      </p:pic>
      <p:sp>
        <p:nvSpPr>
          <p:cNvPr id="2" name="Title 1">
            <a:extLst>
              <a:ext uri="{FF2B5EF4-FFF2-40B4-BE49-F238E27FC236}">
                <a16:creationId xmlns:a16="http://schemas.microsoft.com/office/drawing/2014/main" id="{F1447C3D-130E-43A8-B7E7-97DCC314F6FD}"/>
              </a:ext>
            </a:extLst>
          </p:cNvPr>
          <p:cNvSpPr>
            <a:spLocks noGrp="1"/>
          </p:cNvSpPr>
          <p:nvPr>
            <p:ph type="title"/>
          </p:nvPr>
        </p:nvSpPr>
        <p:spPr>
          <a:xfrm>
            <a:off x="838200" y="365125"/>
            <a:ext cx="10515600" cy="1325563"/>
          </a:xfrm>
        </p:spPr>
        <p:txBody>
          <a:bodyPr>
            <a:normAutofit/>
          </a:bodyPr>
          <a:lstStyle/>
          <a:p>
            <a:r>
              <a:rPr lang="en-IN" sz="2800" b="1" kern="1800">
                <a:solidFill>
                  <a:srgbClr val="FFFFFF"/>
                </a:solidFill>
                <a:effectLst>
                  <a:glow rad="228600">
                    <a:schemeClr val="accent6">
                      <a:satMod val="175000"/>
                      <a:alpha val="40000"/>
                    </a:schemeClr>
                  </a:glow>
                </a:effectLst>
                <a:latin typeface="Algerian" panose="04020705040A02060702" pitchFamily="82" charset="0"/>
                <a:ea typeface="Times New Roman" panose="02020603050405020304" pitchFamily="18" charset="0"/>
                <a:cs typeface="Helvetica" panose="020B0604020202020204" pitchFamily="34" charset="0"/>
              </a:rPr>
              <a:t>Conclusion from Customer Related Information Analysis</a:t>
            </a:r>
            <a:br>
              <a:rPr lang="en-IN" sz="2800">
                <a:solidFill>
                  <a:srgbClr val="FFFFFF"/>
                </a:solidFill>
                <a:effectLst/>
                <a:latin typeface="Calibri" panose="020F0502020204030204" pitchFamily="34" charset="0"/>
                <a:ea typeface="Calibri" panose="020F0502020204030204" pitchFamily="34" charset="0"/>
                <a:cs typeface="Mangal" panose="02040503050203030202" pitchFamily="18" charset="0"/>
              </a:rPr>
            </a:br>
            <a:endParaRPr lang="en-IN" sz="2800">
              <a:solidFill>
                <a:srgbClr val="FFFFFF"/>
              </a:solidFill>
            </a:endParaRPr>
          </a:p>
        </p:txBody>
      </p:sp>
      <p:graphicFrame>
        <p:nvGraphicFramePr>
          <p:cNvPr id="18" name="Content Placeholder 2">
            <a:extLst>
              <a:ext uri="{FF2B5EF4-FFF2-40B4-BE49-F238E27FC236}">
                <a16:creationId xmlns:a16="http://schemas.microsoft.com/office/drawing/2014/main" id="{576BCD5E-7207-4EF1-A421-C70BEFB4FD7E}"/>
              </a:ext>
            </a:extLst>
          </p:cNvPr>
          <p:cNvGraphicFramePr>
            <a:graphicFrameLocks noGrp="1"/>
          </p:cNvGraphicFramePr>
          <p:nvPr>
            <p:ph idx="1"/>
            <p:extLst>
              <p:ext uri="{D42A27DB-BD31-4B8C-83A1-F6EECF244321}">
                <p14:modId xmlns:p14="http://schemas.microsoft.com/office/powerpoint/2010/main" val="395193687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10452545"/>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826E0C-E1FA-4731-B58D-6155257C9E48}"/>
              </a:ext>
            </a:extLst>
          </p:cNvPr>
          <p:cNvSpPr>
            <a:spLocks noGrp="1"/>
          </p:cNvSpPr>
          <p:nvPr>
            <p:ph type="title"/>
          </p:nvPr>
        </p:nvSpPr>
        <p:spPr>
          <a:xfrm>
            <a:off x="767290" y="1780661"/>
            <a:ext cx="3582073" cy="1463472"/>
          </a:xfrm>
        </p:spPr>
        <p:txBody>
          <a:bodyPr anchor="t">
            <a:normAutofit/>
          </a:bodyPr>
          <a:lstStyle/>
          <a:p>
            <a:r>
              <a:rPr lang="en-IN" sz="19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df['How many times in the past 1 year'].</a:t>
            </a:r>
            <a:r>
              <a:rPr lang="en-IN" sz="1900" dirty="0" err="1">
                <a:solidFill>
                  <a:schemeClr val="bg1"/>
                </a:solidFill>
                <a:effectLst/>
                <a:latin typeface="Calibri" panose="020F0502020204030204" pitchFamily="34" charset="0"/>
                <a:ea typeface="Calibri" panose="020F0502020204030204" pitchFamily="34" charset="0"/>
                <a:cs typeface="Mangal" panose="02040503050203030202" pitchFamily="18" charset="0"/>
              </a:rPr>
              <a:t>value_counts</a:t>
            </a:r>
            <a:r>
              <a:rPr lang="en-IN" sz="19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a:t>
            </a:r>
            <a:r>
              <a:rPr lang="en-IN" sz="1900" dirty="0" err="1">
                <a:solidFill>
                  <a:schemeClr val="bg1"/>
                </a:solidFill>
                <a:effectLst/>
                <a:latin typeface="Calibri" panose="020F0502020204030204" pitchFamily="34" charset="0"/>
                <a:ea typeface="Calibri" panose="020F0502020204030204" pitchFamily="34" charset="0"/>
                <a:cs typeface="Mangal" panose="02040503050203030202" pitchFamily="18" charset="0"/>
              </a:rPr>
              <a:t>plot.barh</a:t>
            </a:r>
            <a:r>
              <a:rPr lang="en-IN" sz="19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a:t>
            </a:r>
            <a:br>
              <a:rPr lang="en-IN" sz="1900" dirty="0">
                <a:solidFill>
                  <a:schemeClr val="bg1"/>
                </a:solidFill>
                <a:effectLst/>
                <a:latin typeface="Calibri" panose="020F0502020204030204" pitchFamily="34" charset="0"/>
                <a:ea typeface="Calibri" panose="020F0502020204030204" pitchFamily="34" charset="0"/>
                <a:cs typeface="Mangal" panose="02040503050203030202" pitchFamily="18" charset="0"/>
              </a:rPr>
            </a:br>
            <a:endParaRPr lang="en-IN" sz="1900" dirty="0">
              <a:solidFill>
                <a:schemeClr val="bg1"/>
              </a:solidFill>
            </a:endParaRPr>
          </a:p>
        </p:txBody>
      </p:sp>
      <p:grpSp>
        <p:nvGrpSpPr>
          <p:cNvPr id="13" name="Group 12">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4"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957C7C45-5047-436D-8BB0-344BC0368E1C}"/>
              </a:ext>
            </a:extLst>
          </p:cNvPr>
          <p:cNvSpPr>
            <a:spLocks noGrp="1"/>
          </p:cNvSpPr>
          <p:nvPr>
            <p:ph idx="1"/>
          </p:nvPr>
        </p:nvSpPr>
        <p:spPr>
          <a:xfrm>
            <a:off x="119270" y="3383121"/>
            <a:ext cx="4230092" cy="2793251"/>
          </a:xfrm>
        </p:spPr>
        <p:txBody>
          <a:bodyPr anchor="t">
            <a:normAutofit fontScale="92500" lnSpcReduction="10000"/>
          </a:bodyPr>
          <a:lstStyle/>
          <a:p>
            <a:pPr>
              <a:lnSpc>
                <a:spcPct val="107000"/>
              </a:lnSpc>
              <a:spcAft>
                <a:spcPts val="800"/>
              </a:spcAft>
            </a:pPr>
            <a:r>
              <a:rPr lang="en-IN" sz="1800" b="1" dirty="0">
                <a:solidFill>
                  <a:schemeClr val="bg2"/>
                </a:solidFill>
                <a:effectLst/>
                <a:latin typeface="Helvetica" panose="020B0604020202020204" pitchFamily="34" charset="0"/>
                <a:ea typeface="Calibri" panose="020F0502020204030204" pitchFamily="34" charset="0"/>
                <a:cs typeface="Mangal" panose="02040503050203030202" pitchFamily="18" charset="0"/>
              </a:rPr>
              <a:t>Most customers fall under the category of less than 10 orders per year, around the same number fall under the category where no of orders is more than 30</a:t>
            </a:r>
            <a:endParaRPr lang="en-IN" sz="1800" dirty="0">
              <a:solidFill>
                <a:schemeClr val="bg2"/>
              </a:solidFill>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Bef>
                <a:spcPts val="1200"/>
              </a:spcBef>
              <a:spcAft>
                <a:spcPts val="800"/>
              </a:spcAft>
            </a:pPr>
            <a:r>
              <a:rPr lang="en-IN" sz="1800" b="1" dirty="0">
                <a:solidFill>
                  <a:schemeClr val="bg2"/>
                </a:solidFill>
                <a:effectLst/>
                <a:latin typeface="Helvetica" panose="020B0604020202020204" pitchFamily="34" charset="0"/>
                <a:ea typeface="Calibri" panose="020F0502020204030204" pitchFamily="34" charset="0"/>
                <a:cs typeface="Mangal" panose="02040503050203030202" pitchFamily="18" charset="0"/>
              </a:rPr>
              <a:t>The number of customers who made more than 30 would be our area of interest are they are loyal customers / likely to purchase more</a:t>
            </a:r>
            <a:endParaRPr lang="en-IN" sz="1800" dirty="0">
              <a:solidFill>
                <a:schemeClr val="bg2"/>
              </a:solidFill>
              <a:effectLst/>
              <a:latin typeface="Calibri" panose="020F0502020204030204" pitchFamily="34" charset="0"/>
              <a:ea typeface="Calibri" panose="020F0502020204030204" pitchFamily="34" charset="0"/>
              <a:cs typeface="Mangal" panose="02040503050203030202" pitchFamily="18" charset="0"/>
            </a:endParaRPr>
          </a:p>
          <a:p>
            <a:endParaRPr lang="en-IN" sz="2000" dirty="0">
              <a:solidFill>
                <a:schemeClr val="bg1"/>
              </a:solidFill>
            </a:endParaRPr>
          </a:p>
        </p:txBody>
      </p:sp>
      <p:pic>
        <p:nvPicPr>
          <p:cNvPr id="4" name="Picture 3" descr="Chart, icon, bar chart&#10;&#10;Description automatically generated">
            <a:extLst>
              <a:ext uri="{FF2B5EF4-FFF2-40B4-BE49-F238E27FC236}">
                <a16:creationId xmlns:a16="http://schemas.microsoft.com/office/drawing/2014/main" id="{DEFF841B-3132-4DE7-AD0E-3D531A2E9888}"/>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5116652" y="1329611"/>
            <a:ext cx="6642532" cy="3620544"/>
          </a:xfrm>
          <a:prstGeom prst="rect">
            <a:avLst/>
          </a:prstGeom>
          <a:noFill/>
        </p:spPr>
      </p:pic>
    </p:spTree>
    <p:extLst>
      <p:ext uri="{BB962C8B-B14F-4D97-AF65-F5344CB8AC3E}">
        <p14:creationId xmlns:p14="http://schemas.microsoft.com/office/powerpoint/2010/main" val="11725396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0C1C39-3392-40EE-81CB-232677B910DA}"/>
              </a:ext>
            </a:extLst>
          </p:cNvPr>
          <p:cNvSpPr>
            <a:spLocks noGrp="1"/>
          </p:cNvSpPr>
          <p:nvPr>
            <p:ph type="title"/>
          </p:nvPr>
        </p:nvSpPr>
        <p:spPr>
          <a:xfrm>
            <a:off x="699723" y="1622066"/>
            <a:ext cx="3554226" cy="2663688"/>
          </a:xfrm>
        </p:spPr>
        <p:txBody>
          <a:bodyPr vert="horz" lIns="91440" tIns="45720" rIns="91440" bIns="45720" rtlCol="0" anchor="b">
            <a:normAutofit/>
          </a:bodyPr>
          <a:lstStyle/>
          <a:p>
            <a:pPr>
              <a:spcAft>
                <a:spcPts val="800"/>
              </a:spcAft>
            </a:pPr>
            <a:r>
              <a:rPr lang="en-US" sz="2400" kern="1200" dirty="0" err="1">
                <a:solidFill>
                  <a:schemeClr val="bg1"/>
                </a:solidFill>
                <a:effectLst/>
                <a:latin typeface="+mj-lt"/>
                <a:ea typeface="+mj-ea"/>
                <a:cs typeface="+mj-cs"/>
              </a:rPr>
              <a:t>plt.figure</a:t>
            </a:r>
            <a:r>
              <a:rPr lang="en-US" sz="2400" kern="1200" dirty="0">
                <a:solidFill>
                  <a:schemeClr val="bg1"/>
                </a:solidFill>
                <a:effectLst/>
                <a:latin typeface="+mj-lt"/>
                <a:ea typeface="+mj-ea"/>
                <a:cs typeface="+mj-cs"/>
              </a:rPr>
              <a:t>(</a:t>
            </a:r>
            <a:r>
              <a:rPr lang="en-US" sz="2400" kern="1200" dirty="0" err="1">
                <a:solidFill>
                  <a:schemeClr val="bg1"/>
                </a:solidFill>
                <a:effectLst/>
                <a:latin typeface="+mj-lt"/>
                <a:ea typeface="+mj-ea"/>
                <a:cs typeface="+mj-cs"/>
              </a:rPr>
              <a:t>figsize</a:t>
            </a:r>
            <a:r>
              <a:rPr lang="en-US" sz="2400" kern="1200" dirty="0">
                <a:solidFill>
                  <a:schemeClr val="bg1"/>
                </a:solidFill>
                <a:effectLst/>
                <a:latin typeface="+mj-lt"/>
                <a:ea typeface="+mj-ea"/>
                <a:cs typeface="+mj-cs"/>
              </a:rPr>
              <a:t>=(16,4))</a:t>
            </a:r>
            <a:br>
              <a:rPr lang="en-US" sz="2400" kern="1200" dirty="0">
                <a:solidFill>
                  <a:schemeClr val="bg1"/>
                </a:solidFill>
                <a:effectLst/>
                <a:latin typeface="+mj-lt"/>
                <a:ea typeface="+mj-ea"/>
                <a:cs typeface="+mj-cs"/>
              </a:rPr>
            </a:br>
            <a:r>
              <a:rPr lang="en-US" sz="2400" kern="1200" dirty="0" err="1">
                <a:solidFill>
                  <a:schemeClr val="bg1"/>
                </a:solidFill>
                <a:effectLst/>
                <a:latin typeface="+mj-lt"/>
                <a:ea typeface="+mj-ea"/>
                <a:cs typeface="+mj-cs"/>
              </a:rPr>
              <a:t>plt.xticks</a:t>
            </a:r>
            <a:r>
              <a:rPr lang="en-US" sz="2400" kern="1200" dirty="0">
                <a:solidFill>
                  <a:schemeClr val="bg1"/>
                </a:solidFill>
                <a:effectLst/>
                <a:latin typeface="+mj-lt"/>
                <a:ea typeface="+mj-ea"/>
                <a:cs typeface="+mj-cs"/>
              </a:rPr>
              <a:t>(rotation=45)</a:t>
            </a:r>
            <a:br>
              <a:rPr lang="en-US" sz="2400" kern="1200" dirty="0">
                <a:solidFill>
                  <a:schemeClr val="bg1"/>
                </a:solidFill>
                <a:effectLst/>
                <a:latin typeface="+mj-lt"/>
                <a:ea typeface="+mj-ea"/>
                <a:cs typeface="+mj-cs"/>
              </a:rPr>
            </a:br>
            <a:r>
              <a:rPr lang="en-US" sz="2400" kern="1200" dirty="0">
                <a:solidFill>
                  <a:schemeClr val="bg1"/>
                </a:solidFill>
                <a:effectLst/>
                <a:latin typeface="+mj-lt"/>
                <a:ea typeface="+mj-ea"/>
                <a:cs typeface="+mj-cs"/>
              </a:rPr>
              <a:t>print(df['payment Option'].</a:t>
            </a:r>
            <a:r>
              <a:rPr lang="en-US" sz="2400" kern="1200" dirty="0" err="1">
                <a:solidFill>
                  <a:schemeClr val="bg1"/>
                </a:solidFill>
                <a:effectLst/>
                <a:latin typeface="+mj-lt"/>
                <a:ea typeface="+mj-ea"/>
                <a:cs typeface="+mj-cs"/>
              </a:rPr>
              <a:t>value_counts</a:t>
            </a:r>
            <a:r>
              <a:rPr lang="en-US" sz="2400" kern="1200" dirty="0">
                <a:solidFill>
                  <a:schemeClr val="bg1"/>
                </a:solidFill>
                <a:effectLst/>
                <a:latin typeface="+mj-lt"/>
                <a:ea typeface="+mj-ea"/>
                <a:cs typeface="+mj-cs"/>
              </a:rPr>
              <a:t>())</a:t>
            </a:r>
            <a:br>
              <a:rPr lang="en-US" sz="2400" kern="1200" dirty="0">
                <a:solidFill>
                  <a:schemeClr val="bg1"/>
                </a:solidFill>
                <a:effectLst/>
                <a:latin typeface="+mj-lt"/>
                <a:ea typeface="+mj-ea"/>
                <a:cs typeface="+mj-cs"/>
              </a:rPr>
            </a:br>
            <a:r>
              <a:rPr lang="en-US" sz="2400" kern="1200" dirty="0" err="1">
                <a:solidFill>
                  <a:schemeClr val="bg1"/>
                </a:solidFill>
                <a:effectLst/>
                <a:latin typeface="+mj-lt"/>
                <a:ea typeface="+mj-ea"/>
                <a:cs typeface="+mj-cs"/>
              </a:rPr>
              <a:t>sns.countplot</a:t>
            </a:r>
            <a:r>
              <a:rPr lang="en-US" sz="2400" kern="1200" dirty="0">
                <a:solidFill>
                  <a:schemeClr val="bg1"/>
                </a:solidFill>
                <a:effectLst/>
                <a:latin typeface="+mj-lt"/>
                <a:ea typeface="+mj-ea"/>
                <a:cs typeface="+mj-cs"/>
              </a:rPr>
              <a:t>(df['payment Option'])</a:t>
            </a:r>
            <a:endParaRPr lang="en-US" sz="2400" kern="1200" dirty="0">
              <a:solidFill>
                <a:schemeClr val="bg1"/>
              </a:solidFill>
              <a:latin typeface="+mj-lt"/>
              <a:ea typeface="+mj-ea"/>
              <a:cs typeface="+mj-cs"/>
            </a:endParaRPr>
          </a:p>
        </p:txBody>
      </p:sp>
      <p:grpSp>
        <p:nvGrpSpPr>
          <p:cNvPr id="13" name="Group 12">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4"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4" name="Content Placeholder 3">
            <a:extLst>
              <a:ext uri="{FF2B5EF4-FFF2-40B4-BE49-F238E27FC236}">
                <a16:creationId xmlns:a16="http://schemas.microsoft.com/office/drawing/2014/main" id="{C734AE01-DDFE-4C5A-847B-3ECD406C85DC}"/>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4831839" y="516835"/>
            <a:ext cx="7244203" cy="3921801"/>
          </a:xfrm>
          <a:prstGeom prst="rect">
            <a:avLst/>
          </a:prstGeom>
          <a:noFill/>
        </p:spPr>
      </p:pic>
      <p:sp>
        <p:nvSpPr>
          <p:cNvPr id="12" name="TextBox 11">
            <a:extLst>
              <a:ext uri="{FF2B5EF4-FFF2-40B4-BE49-F238E27FC236}">
                <a16:creationId xmlns:a16="http://schemas.microsoft.com/office/drawing/2014/main" id="{3E9047EA-E78D-498F-9B63-5AE9530EE895}"/>
              </a:ext>
            </a:extLst>
          </p:cNvPr>
          <p:cNvSpPr txBox="1"/>
          <p:nvPr/>
        </p:nvSpPr>
        <p:spPr>
          <a:xfrm>
            <a:off x="5225497" y="4978198"/>
            <a:ext cx="6097656" cy="670120"/>
          </a:xfrm>
          <a:prstGeom prst="rect">
            <a:avLst/>
          </a:prstGeom>
          <a:noFill/>
        </p:spPr>
        <p:txBody>
          <a:bodyPr wrap="square">
            <a:spAutoFit/>
          </a:bodyPr>
          <a:lstStyle/>
          <a:p>
            <a:pPr>
              <a:lnSpc>
                <a:spcPct val="107000"/>
              </a:lnSpc>
              <a:spcAft>
                <a:spcPts val="800"/>
              </a:spcAft>
            </a:pPr>
            <a:r>
              <a:rPr lang="en-IN" sz="1800" b="1" dirty="0">
                <a:solidFill>
                  <a:srgbClr val="000000"/>
                </a:solidFill>
                <a:effectLst/>
                <a:highlight>
                  <a:srgbClr val="00FFFF"/>
                </a:highlight>
                <a:latin typeface="Helvetica" panose="020B0604020202020204" pitchFamily="34" charset="0"/>
                <a:ea typeface="Calibri" panose="020F0502020204030204" pitchFamily="34" charset="0"/>
                <a:cs typeface="Mangal" panose="02040503050203030202" pitchFamily="18" charset="0"/>
              </a:rPr>
              <a:t>Mostly people are using credit and debit cards as their preferred payment option.</a:t>
            </a:r>
            <a:endParaRPr lang="en-IN" sz="12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6637634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DEB5F14-5014-49D1-B590-9E2B7721C0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3D2B953D-3D65-4BA7-80E6-1393907906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0604" y="147284"/>
            <a:ext cx="4314573" cy="4314573"/>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Graphic 212">
            <a:extLst>
              <a:ext uri="{FF2B5EF4-FFF2-40B4-BE49-F238E27FC236}">
                <a16:creationId xmlns:a16="http://schemas.microsoft.com/office/drawing/2014/main" id="{4CA0A0B8-0ABD-4C1D-8BDE-4D94C94FD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9" name="Graphic 212">
            <a:extLst>
              <a:ext uri="{FF2B5EF4-FFF2-40B4-BE49-F238E27FC236}">
                <a16:creationId xmlns:a16="http://schemas.microsoft.com/office/drawing/2014/main" id="{FF2923AC-40BC-4610-B6BD-AECABAF6D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18A188E6-9899-40AA-9648-7B9BEAF526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881974" y="1174396"/>
            <a:ext cx="5290997" cy="5290997"/>
            <a:chOff x="1881974" y="1174396"/>
            <a:chExt cx="5290997" cy="5290997"/>
          </a:xfrm>
        </p:grpSpPr>
        <p:sp>
          <p:nvSpPr>
            <p:cNvPr id="32" name="Oval 31">
              <a:extLst>
                <a:ext uri="{FF2B5EF4-FFF2-40B4-BE49-F238E27FC236}">
                  <a16:creationId xmlns:a16="http://schemas.microsoft.com/office/drawing/2014/main" id="{F10D3957-AAB5-4037-A58C-20FF0E226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B4478242-FDA7-48D1-A53E-3E0EDB2A71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Oval 34">
            <a:extLst>
              <a:ext uri="{FF2B5EF4-FFF2-40B4-BE49-F238E27FC236}">
                <a16:creationId xmlns:a16="http://schemas.microsoft.com/office/drawing/2014/main" id="{F47059C0-3CD3-44C5-9FBC-C5CEA6D94E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254" y="1065353"/>
            <a:ext cx="5290997" cy="5290997"/>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DAEDE6-CE90-415E-8FAB-301C4749EAD1}"/>
              </a:ext>
            </a:extLst>
          </p:cNvPr>
          <p:cNvSpPr>
            <a:spLocks noGrp="1"/>
          </p:cNvSpPr>
          <p:nvPr>
            <p:ph type="title"/>
          </p:nvPr>
        </p:nvSpPr>
        <p:spPr>
          <a:xfrm>
            <a:off x="2342763" y="1893347"/>
            <a:ext cx="4079551" cy="2877632"/>
          </a:xfrm>
        </p:spPr>
        <p:txBody>
          <a:bodyPr vert="horz" lIns="91440" tIns="45720" rIns="91440" bIns="45720" rtlCol="0" anchor="b">
            <a:normAutofit fontScale="90000"/>
          </a:bodyPr>
          <a:lstStyle/>
          <a:p>
            <a:pPr algn="ctr"/>
            <a:r>
              <a:rPr lang="en-US" sz="4600" b="1" kern="1200" dirty="0">
                <a:solidFill>
                  <a:schemeClr val="bg1"/>
                </a:solidFill>
                <a:effectLst>
                  <a:glow rad="228600">
                    <a:schemeClr val="accent6">
                      <a:satMod val="175000"/>
                      <a:alpha val="40000"/>
                    </a:schemeClr>
                  </a:glow>
                </a:effectLst>
                <a:latin typeface="Algerian" panose="04020705040A02060702" pitchFamily="82" charset="0"/>
              </a:rPr>
              <a:t>Analyzing the Feed-Back from Customers</a:t>
            </a:r>
            <a:br>
              <a:rPr lang="en-US" sz="4600" b="1" kern="1200" dirty="0">
                <a:solidFill>
                  <a:schemeClr val="bg1"/>
                </a:solidFill>
                <a:effectLst/>
                <a:latin typeface="Algerian" panose="04020705040A02060702" pitchFamily="82" charset="0"/>
              </a:rPr>
            </a:br>
            <a:endParaRPr lang="en-US" sz="4600" kern="1200" dirty="0">
              <a:solidFill>
                <a:schemeClr val="bg1"/>
              </a:solidFill>
              <a:latin typeface="Algerian" panose="04020705040A02060702" pitchFamily="82" charset="0"/>
            </a:endParaRPr>
          </a:p>
        </p:txBody>
      </p:sp>
      <p:grpSp>
        <p:nvGrpSpPr>
          <p:cNvPr id="37" name="Group 36">
            <a:extLst>
              <a:ext uri="{FF2B5EF4-FFF2-40B4-BE49-F238E27FC236}">
                <a16:creationId xmlns:a16="http://schemas.microsoft.com/office/drawing/2014/main" id="{78A6A50F-EF16-474F-9BD1-2D663EBEA2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65353"/>
            <a:ext cx="1861854" cy="717514"/>
            <a:chOff x="0" y="1065353"/>
            <a:chExt cx="1861854" cy="717514"/>
          </a:xfrm>
          <a:solidFill>
            <a:schemeClr val="bg1"/>
          </a:solidFill>
        </p:grpSpPr>
        <p:sp>
          <p:nvSpPr>
            <p:cNvPr id="38" name="Freeform: Shape 37">
              <a:extLst>
                <a:ext uri="{FF2B5EF4-FFF2-40B4-BE49-F238E27FC236}">
                  <a16:creationId xmlns:a16="http://schemas.microsoft.com/office/drawing/2014/main" id="{1AA37927-0235-4A56-8680-D7B367160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39" name="Freeform: Shape 38">
              <a:extLst>
                <a:ext uri="{FF2B5EF4-FFF2-40B4-BE49-F238E27FC236}">
                  <a16:creationId xmlns:a16="http://schemas.microsoft.com/office/drawing/2014/main" id="{0D5F1B50-7A4C-4505-93E5-35FB75146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pic>
        <p:nvPicPr>
          <p:cNvPr id="7" name="Graphic 6" descr="Radio microphone">
            <a:extLst>
              <a:ext uri="{FF2B5EF4-FFF2-40B4-BE49-F238E27FC236}">
                <a16:creationId xmlns:a16="http://schemas.microsoft.com/office/drawing/2014/main" id="{33DABAC5-DCB8-41C6-BDA2-FADE298CA2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37500" y="1024180"/>
            <a:ext cx="2560781" cy="2560781"/>
          </a:xfrm>
          <a:prstGeom prst="rect">
            <a:avLst/>
          </a:prstGeom>
        </p:spPr>
      </p:pic>
      <p:grpSp>
        <p:nvGrpSpPr>
          <p:cNvPr id="41" name="Graphic 185">
            <a:extLst>
              <a:ext uri="{FF2B5EF4-FFF2-40B4-BE49-F238E27FC236}">
                <a16:creationId xmlns:a16="http://schemas.microsoft.com/office/drawing/2014/main" id="{4717BE92-F93B-41D0-A644-64F6E524C7D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76418" y="4140693"/>
            <a:ext cx="1054466" cy="469689"/>
            <a:chOff x="9841624" y="4115729"/>
            <a:chExt cx="602169" cy="268223"/>
          </a:xfrm>
          <a:solidFill>
            <a:schemeClr val="bg1"/>
          </a:solidFill>
        </p:grpSpPr>
        <p:sp>
          <p:nvSpPr>
            <p:cNvPr id="42" name="Freeform: Shape 41">
              <a:extLst>
                <a:ext uri="{FF2B5EF4-FFF2-40B4-BE49-F238E27FC236}">
                  <a16:creationId xmlns:a16="http://schemas.microsoft.com/office/drawing/2014/main" id="{5CA26306-9FAA-4D01-957F-3E9B25A25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0A458C4D-E6E4-42CA-BC7C-301BFBAA70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0CDA802E-5743-4261-84A2-D9D8F19A3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FCFC560-017D-4F70-ADE9-00A770915F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365F55DD-D975-452E-9674-461DBDBDEC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8" name="Oval 47">
            <a:extLst>
              <a:ext uri="{FF2B5EF4-FFF2-40B4-BE49-F238E27FC236}">
                <a16:creationId xmlns:a16="http://schemas.microsoft.com/office/drawing/2014/main" id="{D245B05D-DA60-40E2-8A0A-B078C91D70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5735" y="4917084"/>
            <a:ext cx="319941" cy="31994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Oval 49">
            <a:extLst>
              <a:ext uri="{FF2B5EF4-FFF2-40B4-BE49-F238E27FC236}">
                <a16:creationId xmlns:a16="http://schemas.microsoft.com/office/drawing/2014/main" id="{401FD61C-FC3A-43C0-9641-28B0C1A542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5735" y="4917084"/>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18622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BB29DB-9700-43DD-9C91-F8CF8DFA520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6762" y="163539"/>
            <a:ext cx="5717264" cy="3135590"/>
          </a:xfrm>
          <a:prstGeom prst="rect">
            <a:avLst/>
          </a:prstGeom>
          <a:noFill/>
          <a:ln>
            <a:noFill/>
          </a:ln>
        </p:spPr>
      </p:pic>
      <p:pic>
        <p:nvPicPr>
          <p:cNvPr id="5" name="Picture 4">
            <a:extLst>
              <a:ext uri="{FF2B5EF4-FFF2-40B4-BE49-F238E27FC236}">
                <a16:creationId xmlns:a16="http://schemas.microsoft.com/office/drawing/2014/main" id="{E901B996-E5A1-4B90-A522-A984CC6D544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210576" y="-64607"/>
            <a:ext cx="5893518" cy="3135589"/>
          </a:xfrm>
          <a:prstGeom prst="rect">
            <a:avLst/>
          </a:prstGeom>
          <a:noFill/>
          <a:ln>
            <a:noFill/>
          </a:ln>
        </p:spPr>
      </p:pic>
      <p:pic>
        <p:nvPicPr>
          <p:cNvPr id="6" name="Picture 5">
            <a:extLst>
              <a:ext uri="{FF2B5EF4-FFF2-40B4-BE49-F238E27FC236}">
                <a16:creationId xmlns:a16="http://schemas.microsoft.com/office/drawing/2014/main" id="{72993CEA-DA61-4462-BEDE-6129225DC6F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56762" y="3739430"/>
            <a:ext cx="6053814" cy="3202554"/>
          </a:xfrm>
          <a:prstGeom prst="rect">
            <a:avLst/>
          </a:prstGeom>
          <a:noFill/>
          <a:ln>
            <a:noFill/>
          </a:ln>
        </p:spPr>
      </p:pic>
      <p:pic>
        <p:nvPicPr>
          <p:cNvPr id="7" name="Picture 6">
            <a:extLst>
              <a:ext uri="{FF2B5EF4-FFF2-40B4-BE49-F238E27FC236}">
                <a16:creationId xmlns:a16="http://schemas.microsoft.com/office/drawing/2014/main" id="{1CB7B26F-5204-4A4C-8145-C9BA763C2E7E}"/>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210576" y="3739430"/>
            <a:ext cx="5937968" cy="3118569"/>
          </a:xfrm>
          <a:prstGeom prst="rect">
            <a:avLst/>
          </a:prstGeom>
          <a:noFill/>
          <a:ln>
            <a:noFill/>
          </a:ln>
        </p:spPr>
      </p:pic>
    </p:spTree>
    <p:extLst>
      <p:ext uri="{BB962C8B-B14F-4D97-AF65-F5344CB8AC3E}">
        <p14:creationId xmlns:p14="http://schemas.microsoft.com/office/powerpoint/2010/main" val="30605121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3A340D-4F36-4D86-A841-EC788D9BEFE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570980" cy="3515401"/>
          </a:xfrm>
          <a:prstGeom prst="rect">
            <a:avLst/>
          </a:prstGeom>
          <a:noFill/>
          <a:ln>
            <a:noFill/>
          </a:ln>
        </p:spPr>
      </p:pic>
      <p:pic>
        <p:nvPicPr>
          <p:cNvPr id="3" name="Picture 2">
            <a:extLst>
              <a:ext uri="{FF2B5EF4-FFF2-40B4-BE49-F238E27FC236}">
                <a16:creationId xmlns:a16="http://schemas.microsoft.com/office/drawing/2014/main" id="{6C2C103F-E4D8-418C-95EA-B1D44DC8000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570980" y="3617844"/>
            <a:ext cx="5621020" cy="3240156"/>
          </a:xfrm>
          <a:prstGeom prst="rect">
            <a:avLst/>
          </a:prstGeom>
          <a:noFill/>
          <a:ln>
            <a:noFill/>
          </a:ln>
        </p:spPr>
      </p:pic>
      <p:pic>
        <p:nvPicPr>
          <p:cNvPr id="4" name="Picture 3">
            <a:extLst>
              <a:ext uri="{FF2B5EF4-FFF2-40B4-BE49-F238E27FC236}">
                <a16:creationId xmlns:a16="http://schemas.microsoft.com/office/drawing/2014/main" id="{5869F622-3DD0-48B2-AF24-D32325AFE30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570980" y="-1"/>
            <a:ext cx="5621020" cy="3429001"/>
          </a:xfrm>
          <a:prstGeom prst="rect">
            <a:avLst/>
          </a:prstGeom>
          <a:noFill/>
          <a:ln>
            <a:noFill/>
          </a:ln>
        </p:spPr>
      </p:pic>
      <p:pic>
        <p:nvPicPr>
          <p:cNvPr id="5" name="Picture 4">
            <a:extLst>
              <a:ext uri="{FF2B5EF4-FFF2-40B4-BE49-F238E27FC236}">
                <a16:creationId xmlns:a16="http://schemas.microsoft.com/office/drawing/2014/main" id="{F23B916D-ADDA-4B62-BB42-2ED24B123684}"/>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0" y="3531443"/>
            <a:ext cx="6570980" cy="3406070"/>
          </a:xfrm>
          <a:prstGeom prst="rect">
            <a:avLst/>
          </a:prstGeom>
          <a:noFill/>
          <a:ln>
            <a:noFill/>
          </a:ln>
        </p:spPr>
      </p:pic>
    </p:spTree>
    <p:extLst>
      <p:ext uri="{BB962C8B-B14F-4D97-AF65-F5344CB8AC3E}">
        <p14:creationId xmlns:p14="http://schemas.microsoft.com/office/powerpoint/2010/main" val="2397739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23F205-27ED-4054-9FC4-48A6EE25351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6823" y="130203"/>
            <a:ext cx="5224007" cy="3202277"/>
          </a:xfrm>
          <a:prstGeom prst="rect">
            <a:avLst/>
          </a:prstGeom>
          <a:noFill/>
          <a:ln>
            <a:noFill/>
          </a:ln>
        </p:spPr>
      </p:pic>
      <p:pic>
        <p:nvPicPr>
          <p:cNvPr id="3" name="Picture 2">
            <a:extLst>
              <a:ext uri="{FF2B5EF4-FFF2-40B4-BE49-F238E27FC236}">
                <a16:creationId xmlns:a16="http://schemas.microsoft.com/office/drawing/2014/main" id="{2EB64E1D-D483-4070-8DBE-BCAB2025E9B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331074" y="110325"/>
            <a:ext cx="6570980" cy="3202277"/>
          </a:xfrm>
          <a:prstGeom prst="rect">
            <a:avLst/>
          </a:prstGeom>
          <a:noFill/>
          <a:ln>
            <a:noFill/>
          </a:ln>
        </p:spPr>
      </p:pic>
      <p:pic>
        <p:nvPicPr>
          <p:cNvPr id="4" name="Picture 3">
            <a:extLst>
              <a:ext uri="{FF2B5EF4-FFF2-40B4-BE49-F238E27FC236}">
                <a16:creationId xmlns:a16="http://schemas.microsoft.com/office/drawing/2014/main" id="{549D0A66-0B48-47FE-A8F8-7139244516A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650838" y="3362520"/>
            <a:ext cx="6570980" cy="3495479"/>
          </a:xfrm>
          <a:prstGeom prst="rect">
            <a:avLst/>
          </a:prstGeom>
          <a:noFill/>
          <a:ln>
            <a:noFill/>
          </a:ln>
        </p:spPr>
      </p:pic>
      <p:pic>
        <p:nvPicPr>
          <p:cNvPr id="5" name="Picture 4">
            <a:extLst>
              <a:ext uri="{FF2B5EF4-FFF2-40B4-BE49-F238E27FC236}">
                <a16:creationId xmlns:a16="http://schemas.microsoft.com/office/drawing/2014/main" id="{00355DB9-C609-4279-8525-5EB66A1DA516}"/>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0927" y="3362960"/>
            <a:ext cx="5485793" cy="3525520"/>
          </a:xfrm>
          <a:prstGeom prst="rect">
            <a:avLst/>
          </a:prstGeom>
          <a:noFill/>
          <a:ln>
            <a:noFill/>
          </a:ln>
        </p:spPr>
      </p:pic>
    </p:spTree>
    <p:extLst>
      <p:ext uri="{BB962C8B-B14F-4D97-AF65-F5344CB8AC3E}">
        <p14:creationId xmlns:p14="http://schemas.microsoft.com/office/powerpoint/2010/main" val="22849035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2903F9-9740-4817-93AD-1DDC0E97579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4562061"/>
            <a:ext cx="10624930" cy="2331720"/>
          </a:xfrm>
          <a:prstGeom prst="rect">
            <a:avLst/>
          </a:prstGeom>
          <a:noFill/>
          <a:ln>
            <a:noFill/>
          </a:ln>
        </p:spPr>
      </p:pic>
      <p:pic>
        <p:nvPicPr>
          <p:cNvPr id="3" name="Picture 2">
            <a:extLst>
              <a:ext uri="{FF2B5EF4-FFF2-40B4-BE49-F238E27FC236}">
                <a16:creationId xmlns:a16="http://schemas.microsoft.com/office/drawing/2014/main" id="{D3F10CBC-0183-43D1-8423-0E224AB8D17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574234" y="2308947"/>
            <a:ext cx="9687339" cy="2319655"/>
          </a:xfrm>
          <a:prstGeom prst="rect">
            <a:avLst/>
          </a:prstGeom>
          <a:noFill/>
          <a:ln>
            <a:noFill/>
          </a:ln>
        </p:spPr>
      </p:pic>
      <p:pic>
        <p:nvPicPr>
          <p:cNvPr id="4" name="Picture 3">
            <a:extLst>
              <a:ext uri="{FF2B5EF4-FFF2-40B4-BE49-F238E27FC236}">
                <a16:creationId xmlns:a16="http://schemas.microsoft.com/office/drawing/2014/main" id="{955405C1-8274-475F-A55B-0916D3A0729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7431" y="6137"/>
            <a:ext cx="10458230" cy="2319655"/>
          </a:xfrm>
          <a:prstGeom prst="rect">
            <a:avLst/>
          </a:prstGeom>
          <a:noFill/>
          <a:ln>
            <a:noFill/>
          </a:ln>
        </p:spPr>
      </p:pic>
    </p:spTree>
    <p:extLst>
      <p:ext uri="{BB962C8B-B14F-4D97-AF65-F5344CB8AC3E}">
        <p14:creationId xmlns:p14="http://schemas.microsoft.com/office/powerpoint/2010/main" val="714149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9BE6F6B-19BD-443C-8FB0-FA45F13F95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9505" cy="6857542"/>
          </a:xfrm>
          <a:custGeom>
            <a:avLst/>
            <a:gdLst>
              <a:gd name="connsiteX0" fmla="*/ 0 w 7539505"/>
              <a:gd name="connsiteY0" fmla="*/ 0 h 6857542"/>
              <a:gd name="connsiteX1" fmla="*/ 6392832 w 7539505"/>
              <a:gd name="connsiteY1" fmla="*/ 0 h 6857542"/>
              <a:gd name="connsiteX2" fmla="*/ 6405479 w 7539505"/>
              <a:gd name="connsiteY2" fmla="*/ 31774 h 6857542"/>
              <a:gd name="connsiteX3" fmla="*/ 7460487 w 7539505"/>
              <a:gd name="connsiteY3" fmla="*/ 2682457 h 6857542"/>
              <a:gd name="connsiteX4" fmla="*/ 7460487 w 7539505"/>
              <a:gd name="connsiteY4" fmla="*/ 3752208 h 6857542"/>
              <a:gd name="connsiteX5" fmla="*/ 6302983 w 7539505"/>
              <a:gd name="connsiteY5" fmla="*/ 6660411 h 6857542"/>
              <a:gd name="connsiteX6" fmla="*/ 6224521 w 7539505"/>
              <a:gd name="connsiteY6" fmla="*/ 6857542 h 6857542"/>
              <a:gd name="connsiteX7" fmla="*/ 0 w 7539505"/>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9505" h="6857542">
                <a:moveTo>
                  <a:pt x="0" y="0"/>
                </a:moveTo>
                <a:lnTo>
                  <a:pt x="6392832" y="0"/>
                </a:lnTo>
                <a:lnTo>
                  <a:pt x="6405479" y="31774"/>
                </a:lnTo>
                <a:cubicBezTo>
                  <a:pt x="7460487" y="2682457"/>
                  <a:pt x="7460487" y="2682457"/>
                  <a:pt x="7460487" y="2682457"/>
                </a:cubicBezTo>
                <a:cubicBezTo>
                  <a:pt x="7565845" y="2988100"/>
                  <a:pt x="7565845" y="3446565"/>
                  <a:pt x="7460487" y="3752208"/>
                </a:cubicBezTo>
                <a:cubicBezTo>
                  <a:pt x="6976500" y="4968215"/>
                  <a:pt x="6598385" y="5918220"/>
                  <a:pt x="6302983" y="6660411"/>
                </a:cubicBezTo>
                <a:lnTo>
                  <a:pt x="6224521"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DFE5B93-F352-413E-A590-D6322664B6D5}"/>
              </a:ext>
            </a:extLst>
          </p:cNvPr>
          <p:cNvSpPr>
            <a:spLocks noGrp="1"/>
          </p:cNvSpPr>
          <p:nvPr>
            <p:ph type="ctrTitle"/>
          </p:nvPr>
        </p:nvSpPr>
        <p:spPr>
          <a:xfrm>
            <a:off x="811033" y="1487285"/>
            <a:ext cx="5573478" cy="2086339"/>
          </a:xfrm>
        </p:spPr>
        <p:txBody>
          <a:bodyPr vert="horz" lIns="91440" tIns="45720" rIns="91440" bIns="45720" rtlCol="0" anchor="b">
            <a:normAutofit/>
          </a:bodyPr>
          <a:lstStyle/>
          <a:p>
            <a:r>
              <a:rPr lang="en-US" sz="7200" b="1">
                <a:solidFill>
                  <a:schemeClr val="bg1"/>
                </a:solidFill>
                <a:latin typeface="Algerian" panose="04020705040A02060702" pitchFamily="82" charset="0"/>
              </a:rPr>
              <a:t>Customer Retention?</a:t>
            </a:r>
            <a:endParaRPr lang="en-US" sz="7200" kern="1200" dirty="0">
              <a:solidFill>
                <a:schemeClr val="bg1"/>
              </a:solidFill>
              <a:latin typeface="Algerian" panose="04020705040A02060702" pitchFamily="82" charset="0"/>
            </a:endParaRPr>
          </a:p>
        </p:txBody>
      </p:sp>
      <p:sp>
        <p:nvSpPr>
          <p:cNvPr id="4" name="Subtitle 3">
            <a:extLst>
              <a:ext uri="{FF2B5EF4-FFF2-40B4-BE49-F238E27FC236}">
                <a16:creationId xmlns:a16="http://schemas.microsoft.com/office/drawing/2014/main" id="{33B6061D-4C97-4446-8A79-B87D475CA450}"/>
              </a:ext>
            </a:extLst>
          </p:cNvPr>
          <p:cNvSpPr>
            <a:spLocks noGrp="1"/>
          </p:cNvSpPr>
          <p:nvPr>
            <p:ph type="subTitle" idx="1"/>
          </p:nvPr>
        </p:nvSpPr>
        <p:spPr>
          <a:xfrm>
            <a:off x="954158" y="3573624"/>
            <a:ext cx="5271714" cy="2314477"/>
          </a:xfrm>
        </p:spPr>
        <p:txBody>
          <a:bodyPr vert="horz" lIns="91440" tIns="45720" rIns="91440" bIns="45720" rtlCol="0" anchor="t">
            <a:normAutofit fontScale="92500" lnSpcReduction="10000"/>
          </a:bodyPr>
          <a:lstStyle/>
          <a:p>
            <a:pPr indent="-228600" algn="r">
              <a:buFont typeface="Arial" panose="020B0604020202020204" pitchFamily="34" charset="0"/>
              <a:buChar char="•"/>
            </a:pPr>
            <a:r>
              <a:rPr lang="en-US" sz="1800">
                <a:solidFill>
                  <a:schemeClr val="bg1"/>
                </a:solidFill>
              </a:rPr>
              <a:t>Customer retention is the collection of activities a business uses to increase the number of repeat customers and to increase the profitability of each existing customer.</a:t>
            </a:r>
          </a:p>
          <a:p>
            <a:pPr indent="-228600" algn="r">
              <a:buFont typeface="Arial" panose="020B0604020202020204" pitchFamily="34" charset="0"/>
              <a:buChar char="•"/>
            </a:pPr>
            <a:r>
              <a:rPr lang="en-US" sz="1800">
                <a:solidFill>
                  <a:schemeClr val="bg1"/>
                </a:solidFill>
              </a:rPr>
              <a:t>Customer retention strategies enable us to both provide and extract more value from our existing customer base. We want to ensure the customers we worked so hard to acquire stay with us, have a great customer experience, and continue to get value from our products.</a:t>
            </a:r>
          </a:p>
          <a:p>
            <a:pPr indent="-228600" algn="r">
              <a:buFont typeface="Arial" panose="020B0604020202020204" pitchFamily="34" charset="0"/>
              <a:buChar char="•"/>
            </a:pPr>
            <a:endParaRPr lang="en-US" sz="1800" dirty="0">
              <a:solidFill>
                <a:schemeClr val="bg1"/>
              </a:solidFill>
            </a:endParaRPr>
          </a:p>
        </p:txBody>
      </p:sp>
      <p:grpSp>
        <p:nvGrpSpPr>
          <p:cNvPr id="22" name="Group 21">
            <a:extLst>
              <a:ext uri="{FF2B5EF4-FFF2-40B4-BE49-F238E27FC236}">
                <a16:creationId xmlns:a16="http://schemas.microsoft.com/office/drawing/2014/main" id="{C0E9D773-7FEB-49A7-9CC0-76B8FC8956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23" name="Freeform 5">
              <a:extLst>
                <a:ext uri="{FF2B5EF4-FFF2-40B4-BE49-F238E27FC236}">
                  <a16:creationId xmlns:a16="http://schemas.microsoft.com/office/drawing/2014/main" id="{38E76DE4-15F2-442B-A21D-7E4E54A015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4" name="Freeform 5">
              <a:extLst>
                <a:ext uri="{FF2B5EF4-FFF2-40B4-BE49-F238E27FC236}">
                  <a16:creationId xmlns:a16="http://schemas.microsoft.com/office/drawing/2014/main" id="{1AE5C0EE-AE74-4F67-BE75-9859C73C4B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15" name="Graphic 14" descr="Telemarketer">
            <a:extLst>
              <a:ext uri="{FF2B5EF4-FFF2-40B4-BE49-F238E27FC236}">
                <a16:creationId xmlns:a16="http://schemas.microsoft.com/office/drawing/2014/main" id="{0BFD6BAE-2F78-4AA2-9632-71FF5B3922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50538" y="1779403"/>
            <a:ext cx="3344638" cy="3344638"/>
          </a:xfrm>
          <a:prstGeom prst="rect">
            <a:avLst/>
          </a:prstGeom>
        </p:spPr>
      </p:pic>
    </p:spTree>
    <p:extLst>
      <p:ext uri="{BB962C8B-B14F-4D97-AF65-F5344CB8AC3E}">
        <p14:creationId xmlns:p14="http://schemas.microsoft.com/office/powerpoint/2010/main" val="16074143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65FC96-B67F-4809-82B5-B7EDE38EB83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263886" y="2358555"/>
            <a:ext cx="7928113" cy="2240280"/>
          </a:xfrm>
          <a:prstGeom prst="rect">
            <a:avLst/>
          </a:prstGeom>
          <a:noFill/>
          <a:ln>
            <a:noFill/>
          </a:ln>
        </p:spPr>
      </p:pic>
      <p:pic>
        <p:nvPicPr>
          <p:cNvPr id="3" name="Picture 2">
            <a:extLst>
              <a:ext uri="{FF2B5EF4-FFF2-40B4-BE49-F238E27FC236}">
                <a16:creationId xmlns:a16="http://schemas.microsoft.com/office/drawing/2014/main" id="{660095E6-218F-4E9B-9C3C-FD3589678CF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259" y="4568162"/>
            <a:ext cx="9881755" cy="2319655"/>
          </a:xfrm>
          <a:prstGeom prst="rect">
            <a:avLst/>
          </a:prstGeom>
          <a:noFill/>
          <a:ln>
            <a:noFill/>
          </a:ln>
        </p:spPr>
      </p:pic>
      <p:pic>
        <p:nvPicPr>
          <p:cNvPr id="4" name="Picture 3">
            <a:extLst>
              <a:ext uri="{FF2B5EF4-FFF2-40B4-BE49-F238E27FC236}">
                <a16:creationId xmlns:a16="http://schemas.microsoft.com/office/drawing/2014/main" id="{B1275751-AFCC-4827-AE7F-83959DEF5E0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680" y="36478"/>
            <a:ext cx="9881755" cy="2335530"/>
          </a:xfrm>
          <a:prstGeom prst="rect">
            <a:avLst/>
          </a:prstGeom>
          <a:noFill/>
          <a:ln>
            <a:noFill/>
          </a:ln>
        </p:spPr>
      </p:pic>
    </p:spTree>
    <p:extLst>
      <p:ext uri="{BB962C8B-B14F-4D97-AF65-F5344CB8AC3E}">
        <p14:creationId xmlns:p14="http://schemas.microsoft.com/office/powerpoint/2010/main" val="32667037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3D6EBF7-A851-4FD5-B395-F129E3E70A08}"/>
              </a:ext>
            </a:extLst>
          </p:cNvPr>
          <p:cNvPicPr>
            <a:picLocks noChangeAspect="1"/>
          </p:cNvPicPr>
          <p:nvPr/>
        </p:nvPicPr>
        <p:blipFill rotWithShape="1">
          <a:blip r:embed="rId2">
            <a:alphaModFix amt="3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8672168C-2F84-40EF-9C2B-E9048E5EF8F8}"/>
              </a:ext>
            </a:extLst>
          </p:cNvPr>
          <p:cNvSpPr>
            <a:spLocks noGrp="1"/>
          </p:cNvSpPr>
          <p:nvPr>
            <p:ph type="title"/>
          </p:nvPr>
        </p:nvSpPr>
        <p:spPr>
          <a:xfrm>
            <a:off x="838200" y="365125"/>
            <a:ext cx="10515600" cy="1325563"/>
          </a:xfrm>
        </p:spPr>
        <p:txBody>
          <a:bodyPr>
            <a:normAutofit/>
          </a:bodyPr>
          <a:lstStyle/>
          <a:p>
            <a:r>
              <a:rPr lang="en-IN" sz="3700" b="1" kern="1800">
                <a:solidFill>
                  <a:srgbClr val="FFFFFF"/>
                </a:solidFill>
                <a:effectLst>
                  <a:glow rad="228600">
                    <a:schemeClr val="accent6">
                      <a:satMod val="175000"/>
                      <a:alpha val="40000"/>
                    </a:schemeClr>
                  </a:glow>
                </a:effectLst>
                <a:latin typeface="Algerian" panose="04020705040A02060702" pitchFamily="82" charset="0"/>
                <a:ea typeface="Times New Roman" panose="02020603050405020304" pitchFamily="18" charset="0"/>
                <a:cs typeface="Helvetica" panose="020B0604020202020204" pitchFamily="34" charset="0"/>
              </a:rPr>
              <a:t>Conclusion from Customer's Feed-Back</a:t>
            </a:r>
            <a:br>
              <a:rPr lang="en-IN" sz="3700">
                <a:solidFill>
                  <a:srgbClr val="FFFFFF"/>
                </a:solidFill>
                <a:effectLst/>
                <a:latin typeface="Calibri" panose="020F0502020204030204" pitchFamily="34" charset="0"/>
                <a:ea typeface="Calibri" panose="020F0502020204030204" pitchFamily="34" charset="0"/>
                <a:cs typeface="Mangal" panose="02040503050203030202" pitchFamily="18" charset="0"/>
              </a:rPr>
            </a:br>
            <a:endParaRPr lang="en-IN" sz="3700">
              <a:solidFill>
                <a:srgbClr val="FFFFFF"/>
              </a:solidFill>
            </a:endParaRPr>
          </a:p>
        </p:txBody>
      </p:sp>
      <p:graphicFrame>
        <p:nvGraphicFramePr>
          <p:cNvPr id="5" name="Content Placeholder 2">
            <a:extLst>
              <a:ext uri="{FF2B5EF4-FFF2-40B4-BE49-F238E27FC236}">
                <a16:creationId xmlns:a16="http://schemas.microsoft.com/office/drawing/2014/main" id="{F37039D6-3BD8-4225-B02A-98FF0739AA83}"/>
              </a:ext>
            </a:extLst>
          </p:cNvPr>
          <p:cNvGraphicFramePr>
            <a:graphicFrameLocks noGrp="1"/>
          </p:cNvGraphicFramePr>
          <p:nvPr>
            <p:ph idx="1"/>
            <p:extLst>
              <p:ext uri="{D42A27DB-BD31-4B8C-83A1-F6EECF244321}">
                <p14:modId xmlns:p14="http://schemas.microsoft.com/office/powerpoint/2010/main" val="1136779746"/>
              </p:ext>
            </p:extLst>
          </p:nvPr>
        </p:nvGraphicFramePr>
        <p:xfrm>
          <a:off x="811696" y="1047784"/>
          <a:ext cx="10515600" cy="55716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07386135"/>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ine of grocery carts">
            <a:extLst>
              <a:ext uri="{FF2B5EF4-FFF2-40B4-BE49-F238E27FC236}">
                <a16:creationId xmlns:a16="http://schemas.microsoft.com/office/drawing/2014/main" id="{3B3D3282-731B-41A6-933B-73BB557A72F6}"/>
              </a:ext>
            </a:extLst>
          </p:cNvPr>
          <p:cNvPicPr>
            <a:picLocks noChangeAspect="1"/>
          </p:cNvPicPr>
          <p:nvPr/>
        </p:nvPicPr>
        <p:blipFill rotWithShape="1">
          <a:blip r:embed="rId3"/>
          <a:srcRect t="7510" r="23010" b="1239"/>
          <a:stretch/>
        </p:blipFill>
        <p:spPr>
          <a:xfrm>
            <a:off x="3523488" y="10"/>
            <a:ext cx="8668512" cy="6857990"/>
          </a:xfrm>
          <a:prstGeom prst="rect">
            <a:avLst/>
          </a:prstGeom>
        </p:spPr>
      </p:pic>
      <p:sp>
        <p:nvSpPr>
          <p:cNvPr id="16" name="Rectangle 1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6D18DC6-F7DA-40E5-9241-C049230E24AC}"/>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3700" dirty="0">
                <a:effectLst>
                  <a:glow rad="228600">
                    <a:schemeClr val="accent6">
                      <a:satMod val="175000"/>
                      <a:alpha val="40000"/>
                    </a:schemeClr>
                  </a:glow>
                </a:effectLst>
                <a:latin typeface="Algerian" panose="04020705040A02060702" pitchFamily="82" charset="0"/>
              </a:rPr>
              <a:t>Different Websites or online Shopping Platform Used by Customers</a:t>
            </a:r>
            <a:br>
              <a:rPr lang="en-US" sz="3700" dirty="0">
                <a:effectLst/>
              </a:rPr>
            </a:br>
            <a:endParaRPr lang="en-US" sz="3700" dirty="0"/>
          </a:p>
        </p:txBody>
      </p:sp>
      <p:sp>
        <p:nvSpPr>
          <p:cNvPr id="18" name="Rectangle 1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042256"/>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F123CAE-8FD3-4AD7-9AE4-EEF1A0B51E17}"/>
              </a:ext>
            </a:extLst>
          </p:cNvPr>
          <p:cNvSpPr>
            <a:spLocks noGrp="1"/>
          </p:cNvSpPr>
          <p:nvPr>
            <p:ph type="title"/>
          </p:nvPr>
        </p:nvSpPr>
        <p:spPr>
          <a:xfrm>
            <a:off x="767290" y="1030286"/>
            <a:ext cx="4153626" cy="2174091"/>
          </a:xfrm>
        </p:spPr>
        <p:txBody>
          <a:bodyPr anchor="b">
            <a:normAutofit/>
          </a:bodyPr>
          <a:lstStyle/>
          <a:p>
            <a:r>
              <a:rPr lang="en-GB" sz="4800">
                <a:solidFill>
                  <a:schemeClr val="bg1"/>
                </a:solidFill>
                <a:latin typeface="Algerian" panose="04020705040A02060702" pitchFamily="82" charset="0"/>
              </a:rPr>
              <a:t>Easy to Use Websites</a:t>
            </a:r>
            <a:endParaRPr lang="en-IN" sz="4800">
              <a:solidFill>
                <a:schemeClr val="bg1"/>
              </a:solidFill>
              <a:latin typeface="Algerian" panose="04020705040A02060702" pitchFamily="82" charset="0"/>
            </a:endParaRPr>
          </a:p>
        </p:txBody>
      </p:sp>
      <p:grpSp>
        <p:nvGrpSpPr>
          <p:cNvPr id="54" name="Group 53">
            <a:extLst>
              <a:ext uri="{FF2B5EF4-FFF2-40B4-BE49-F238E27FC236}">
                <a16:creationId xmlns:a16="http://schemas.microsoft.com/office/drawing/2014/main" id="{C9888C69-11CC-40BA-BABF-F9B7E11C91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55" name="Freeform 5">
              <a:extLst>
                <a:ext uri="{FF2B5EF4-FFF2-40B4-BE49-F238E27FC236}">
                  <a16:creationId xmlns:a16="http://schemas.microsoft.com/office/drawing/2014/main" id="{737D08C8-52AD-4B7E-A217-E28E1AF008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56" name="Freeform 5">
              <a:extLst>
                <a:ext uri="{FF2B5EF4-FFF2-40B4-BE49-F238E27FC236}">
                  <a16:creationId xmlns:a16="http://schemas.microsoft.com/office/drawing/2014/main" id="{0ED11528-93DA-433F-9B3C-21106EFD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03228653-33D4-4948-8205-8CA5659D2193}"/>
              </a:ext>
            </a:extLst>
          </p:cNvPr>
          <p:cNvSpPr>
            <a:spLocks noGrp="1"/>
          </p:cNvSpPr>
          <p:nvPr>
            <p:ph idx="1"/>
          </p:nvPr>
        </p:nvSpPr>
        <p:spPr>
          <a:xfrm>
            <a:off x="767290" y="3428999"/>
            <a:ext cx="4075054" cy="2741213"/>
          </a:xfrm>
        </p:spPr>
        <p:txBody>
          <a:bodyPr anchor="t">
            <a:normAutofit/>
          </a:bodyPr>
          <a:lstStyle/>
          <a:p>
            <a:pPr>
              <a:spcAft>
                <a:spcPts val="800"/>
              </a:spcAft>
            </a:pPr>
            <a:r>
              <a:rPr lang="en-IN" sz="1300" b="1">
                <a:solidFill>
                  <a:schemeClr val="bg1"/>
                </a:solidFill>
                <a:effectLst/>
                <a:latin typeface="Helvetica" panose="020B0604020202020204" pitchFamily="34" charset="0"/>
                <a:ea typeface="Calibri" panose="020F0502020204030204" pitchFamily="34" charset="0"/>
                <a:cs typeface="Mangal" panose="02040503050203030202" pitchFamily="18" charset="0"/>
              </a:rPr>
              <a:t>As per above graph, Majority of the customers are using Amazon.in, Flipkart.com, Paytm.com, Myntra.com, Snapdeal.com as It is Easy to use Websites and as our earlier analysis on device using category shows that Most of the people are using Smartphone and all this online platform has their own mobile application which has lots of features even and Easy to use</a:t>
            </a:r>
            <a:endParaRPr lang="en-IN" sz="130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p>
            <a:pPr>
              <a:spcBef>
                <a:spcPts val="1200"/>
              </a:spcBef>
              <a:spcAft>
                <a:spcPts val="800"/>
              </a:spcAft>
            </a:pPr>
            <a:r>
              <a:rPr lang="en-IN" sz="1300" b="1">
                <a:solidFill>
                  <a:schemeClr val="bg1"/>
                </a:solidFill>
                <a:effectLst/>
                <a:latin typeface="Helvetica" panose="020B0604020202020204" pitchFamily="34" charset="0"/>
                <a:ea typeface="Calibri" panose="020F0502020204030204" pitchFamily="34" charset="0"/>
                <a:cs typeface="Mangal" panose="02040503050203030202" pitchFamily="18" charset="0"/>
              </a:rPr>
              <a:t>Amazon is the choice of among 90% Users, Showing very clear in above Graph</a:t>
            </a:r>
            <a:endParaRPr lang="en-IN" sz="130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p>
            <a:pPr marL="0" indent="0">
              <a:buNone/>
            </a:pPr>
            <a:endParaRPr lang="en-IN" sz="1300">
              <a:solidFill>
                <a:schemeClr val="bg1"/>
              </a:solidFill>
            </a:endParaRPr>
          </a:p>
        </p:txBody>
      </p:sp>
      <p:pic>
        <p:nvPicPr>
          <p:cNvPr id="14" name="Picture 13">
            <a:extLst>
              <a:ext uri="{FF2B5EF4-FFF2-40B4-BE49-F238E27FC236}">
                <a16:creationId xmlns:a16="http://schemas.microsoft.com/office/drawing/2014/main" id="{6E3BE060-B015-4CBD-BD20-C86FAF454D4B}"/>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6138886" y="159026"/>
            <a:ext cx="5976914" cy="6549887"/>
          </a:xfrm>
          <a:prstGeom prst="rect">
            <a:avLst/>
          </a:prstGeom>
          <a:noFill/>
        </p:spPr>
      </p:pic>
    </p:spTree>
    <p:extLst>
      <p:ext uri="{BB962C8B-B14F-4D97-AF65-F5344CB8AC3E}">
        <p14:creationId xmlns:p14="http://schemas.microsoft.com/office/powerpoint/2010/main" val="23845398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90CDF57-8F82-487F-BAAA-F727613513B3}"/>
              </a:ext>
            </a:extLst>
          </p:cNvPr>
          <p:cNvSpPr>
            <a:spLocks noGrp="1"/>
          </p:cNvSpPr>
          <p:nvPr>
            <p:ph type="title"/>
          </p:nvPr>
        </p:nvSpPr>
        <p:spPr>
          <a:xfrm>
            <a:off x="1217970" y="1125386"/>
            <a:ext cx="4153626" cy="2174091"/>
          </a:xfrm>
        </p:spPr>
        <p:txBody>
          <a:bodyPr anchor="b">
            <a:normAutofit/>
          </a:bodyPr>
          <a:lstStyle/>
          <a:p>
            <a:r>
              <a:rPr lang="en-IN" dirty="0">
                <a:solidFill>
                  <a:schemeClr val="bg1"/>
                </a:solidFill>
                <a:effectLst/>
                <a:latin typeface="Algerian" panose="04020705040A02060702" pitchFamily="82" charset="0"/>
                <a:ea typeface="Calibri" panose="020F0502020204030204" pitchFamily="34" charset="0"/>
                <a:cs typeface="Mangal" panose="02040503050203030202" pitchFamily="18" charset="0"/>
              </a:rPr>
              <a:t>Wild variety of product on offer</a:t>
            </a:r>
            <a:endParaRPr lang="en-IN" dirty="0">
              <a:solidFill>
                <a:schemeClr val="bg1"/>
              </a:solidFill>
              <a:latin typeface="Algerian" panose="04020705040A02060702" pitchFamily="82" charset="0"/>
            </a:endParaRPr>
          </a:p>
        </p:txBody>
      </p:sp>
      <p:grpSp>
        <p:nvGrpSpPr>
          <p:cNvPr id="27" name="Group 26">
            <a:extLst>
              <a:ext uri="{FF2B5EF4-FFF2-40B4-BE49-F238E27FC236}">
                <a16:creationId xmlns:a16="http://schemas.microsoft.com/office/drawing/2014/main" id="{C9888C69-11CC-40BA-BABF-F9B7E11C91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28" name="Freeform 5">
              <a:extLst>
                <a:ext uri="{FF2B5EF4-FFF2-40B4-BE49-F238E27FC236}">
                  <a16:creationId xmlns:a16="http://schemas.microsoft.com/office/drawing/2014/main" id="{737D08C8-52AD-4B7E-A217-E28E1AF008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9" name="Freeform 5">
              <a:extLst>
                <a:ext uri="{FF2B5EF4-FFF2-40B4-BE49-F238E27FC236}">
                  <a16:creationId xmlns:a16="http://schemas.microsoft.com/office/drawing/2014/main" id="{0ED11528-93DA-433F-9B3C-21106EFD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268A04E0-286D-497A-810B-44FB21C92ECC}"/>
              </a:ext>
            </a:extLst>
          </p:cNvPr>
          <p:cNvSpPr>
            <a:spLocks noGrp="1"/>
          </p:cNvSpPr>
          <p:nvPr>
            <p:ph idx="1"/>
          </p:nvPr>
        </p:nvSpPr>
        <p:spPr>
          <a:xfrm>
            <a:off x="767290" y="3428999"/>
            <a:ext cx="4075054" cy="2741213"/>
          </a:xfrm>
        </p:spPr>
        <p:txBody>
          <a:bodyPr anchor="t">
            <a:normAutofit/>
          </a:bodyPr>
          <a:lstStyle/>
          <a:p>
            <a:r>
              <a:rPr lang="en-IN" sz="2000" b="1">
                <a:solidFill>
                  <a:schemeClr val="bg1"/>
                </a:solidFill>
                <a:effectLst/>
                <a:latin typeface="Helvetica" panose="020B0604020202020204" pitchFamily="34" charset="0"/>
                <a:ea typeface="Calibri" panose="020F0502020204030204" pitchFamily="34" charset="0"/>
                <a:cs typeface="Mangal" panose="02040503050203030202" pitchFamily="18" charset="0"/>
              </a:rPr>
              <a:t>Website like Amazon and Flipkart have visual appealing webpage layout and they offer wild variety of products.</a:t>
            </a:r>
            <a:endParaRPr lang="en-IN" sz="200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p>
            <a:endParaRPr lang="en-IN" sz="2000">
              <a:solidFill>
                <a:schemeClr val="bg1"/>
              </a:solidFill>
            </a:endParaRPr>
          </a:p>
        </p:txBody>
      </p:sp>
      <p:pic>
        <p:nvPicPr>
          <p:cNvPr id="5" name="Picture 4">
            <a:extLst>
              <a:ext uri="{FF2B5EF4-FFF2-40B4-BE49-F238E27FC236}">
                <a16:creationId xmlns:a16="http://schemas.microsoft.com/office/drawing/2014/main" id="{6943C398-B3FC-4BEE-939F-B3EFC8C50BE7}"/>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6138885" y="238539"/>
            <a:ext cx="5917279" cy="6420678"/>
          </a:xfrm>
          <a:prstGeom prst="rect">
            <a:avLst/>
          </a:prstGeom>
          <a:noFill/>
        </p:spPr>
      </p:pic>
    </p:spTree>
    <p:extLst>
      <p:ext uri="{BB962C8B-B14F-4D97-AF65-F5344CB8AC3E}">
        <p14:creationId xmlns:p14="http://schemas.microsoft.com/office/powerpoint/2010/main" val="26137283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821B0BE-F80B-4C9E-BBA5-38B1A5B67131}"/>
              </a:ext>
            </a:extLst>
          </p:cNvPr>
          <p:cNvSpPr>
            <a:spLocks noGrp="1"/>
          </p:cNvSpPr>
          <p:nvPr>
            <p:ph type="title"/>
          </p:nvPr>
        </p:nvSpPr>
        <p:spPr>
          <a:xfrm>
            <a:off x="640080" y="1833463"/>
            <a:ext cx="4153626" cy="2174091"/>
          </a:xfrm>
        </p:spPr>
        <p:txBody>
          <a:bodyPr anchor="b">
            <a:normAutofit fontScale="90000"/>
          </a:bodyPr>
          <a:lstStyle/>
          <a:p>
            <a:r>
              <a:rPr lang="en-IN" sz="4800" dirty="0">
                <a:solidFill>
                  <a:schemeClr val="bg1"/>
                </a:solidFill>
                <a:effectLst/>
                <a:latin typeface="Algerian" panose="04020705040A02060702" pitchFamily="82" charset="0"/>
                <a:ea typeface="Calibri" panose="020F0502020204030204" pitchFamily="34" charset="0"/>
                <a:cs typeface="Mangal" panose="02040503050203030202" pitchFamily="18" charset="0"/>
              </a:rPr>
              <a:t>Reliability of the website or application</a:t>
            </a:r>
            <a:endParaRPr lang="en-IN" sz="4800" dirty="0">
              <a:solidFill>
                <a:schemeClr val="bg1"/>
              </a:solidFill>
              <a:latin typeface="Algerian" panose="04020705040A02060702" pitchFamily="82" charset="0"/>
            </a:endParaRPr>
          </a:p>
        </p:txBody>
      </p:sp>
      <p:grpSp>
        <p:nvGrpSpPr>
          <p:cNvPr id="26" name="Group 25">
            <a:extLst>
              <a:ext uri="{FF2B5EF4-FFF2-40B4-BE49-F238E27FC236}">
                <a16:creationId xmlns:a16="http://schemas.microsoft.com/office/drawing/2014/main" id="{C9888C69-11CC-40BA-BABF-F9B7E11C91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27" name="Freeform 5">
              <a:extLst>
                <a:ext uri="{FF2B5EF4-FFF2-40B4-BE49-F238E27FC236}">
                  <a16:creationId xmlns:a16="http://schemas.microsoft.com/office/drawing/2014/main" id="{737D08C8-52AD-4B7E-A217-E28E1AF008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8" name="Freeform 5">
              <a:extLst>
                <a:ext uri="{FF2B5EF4-FFF2-40B4-BE49-F238E27FC236}">
                  <a16:creationId xmlns:a16="http://schemas.microsoft.com/office/drawing/2014/main" id="{0ED11528-93DA-433F-9B3C-21106EFD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FA200F35-B5FC-4870-B13D-17B4B13AF0BC}"/>
              </a:ext>
            </a:extLst>
          </p:cNvPr>
          <p:cNvSpPr>
            <a:spLocks noGrp="1"/>
          </p:cNvSpPr>
          <p:nvPr>
            <p:ph idx="1"/>
          </p:nvPr>
        </p:nvSpPr>
        <p:spPr>
          <a:xfrm>
            <a:off x="518811" y="4405418"/>
            <a:ext cx="4075054" cy="2321782"/>
          </a:xfrm>
        </p:spPr>
        <p:txBody>
          <a:bodyPr anchor="t">
            <a:normAutofit lnSpcReduction="10000"/>
          </a:bodyPr>
          <a:lstStyle/>
          <a:p>
            <a:pPr>
              <a:spcAft>
                <a:spcPts val="800"/>
              </a:spcAft>
            </a:pPr>
            <a:r>
              <a:rPr lang="en-IN" sz="2000" b="1" dirty="0">
                <a:solidFill>
                  <a:schemeClr val="bg1"/>
                </a:solidFill>
                <a:effectLst/>
                <a:latin typeface="Helvetica" panose="020B0604020202020204" pitchFamily="34" charset="0"/>
                <a:ea typeface="Calibri" panose="020F0502020204030204" pitchFamily="34" charset="0"/>
                <a:cs typeface="Mangal" panose="02040503050203030202" pitchFamily="18" charset="0"/>
              </a:rPr>
              <a:t>For Reliability of the website or application</a:t>
            </a:r>
            <a:endParaRPr lang="en-IN" sz="2000"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p>
            <a:pPr>
              <a:spcBef>
                <a:spcPts val="1200"/>
              </a:spcBef>
              <a:spcAft>
                <a:spcPts val="800"/>
              </a:spcAft>
            </a:pPr>
            <a:r>
              <a:rPr lang="en-IN" sz="2000" b="1" dirty="0">
                <a:solidFill>
                  <a:schemeClr val="bg1"/>
                </a:solidFill>
                <a:effectLst/>
                <a:latin typeface="Helvetica" panose="020B0604020202020204" pitchFamily="34" charset="0"/>
                <a:ea typeface="Calibri" panose="020F0502020204030204" pitchFamily="34" charset="0"/>
                <a:cs typeface="Mangal" panose="02040503050203030202" pitchFamily="18" charset="0"/>
              </a:rPr>
              <a:t>61 out of 269 customers choose amazon and</a:t>
            </a:r>
            <a:endParaRPr lang="en-IN" sz="2000"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p>
            <a:pPr>
              <a:spcBef>
                <a:spcPts val="1200"/>
              </a:spcBef>
              <a:spcAft>
                <a:spcPts val="800"/>
              </a:spcAft>
            </a:pPr>
            <a:r>
              <a:rPr lang="en-IN" sz="2000" b="1" dirty="0">
                <a:solidFill>
                  <a:schemeClr val="bg1"/>
                </a:solidFill>
                <a:effectLst/>
                <a:latin typeface="Helvetica" panose="020B0604020202020204" pitchFamily="34" charset="0"/>
                <a:ea typeface="Calibri" panose="020F0502020204030204" pitchFamily="34" charset="0"/>
                <a:cs typeface="Mangal" panose="02040503050203030202" pitchFamily="18" charset="0"/>
              </a:rPr>
              <a:t>50 out of 269 customers choose amazon and </a:t>
            </a:r>
            <a:r>
              <a:rPr lang="en-IN" sz="2000" b="1" dirty="0" err="1">
                <a:solidFill>
                  <a:schemeClr val="bg1"/>
                </a:solidFill>
                <a:effectLst/>
                <a:latin typeface="Helvetica" panose="020B0604020202020204" pitchFamily="34" charset="0"/>
                <a:ea typeface="Calibri" panose="020F0502020204030204" pitchFamily="34" charset="0"/>
                <a:cs typeface="Mangal" panose="02040503050203030202" pitchFamily="18" charset="0"/>
              </a:rPr>
              <a:t>flipkart</a:t>
            </a:r>
            <a:endParaRPr lang="en-IN" sz="2000"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p>
            <a:endParaRPr lang="en-IN" sz="2000" dirty="0">
              <a:solidFill>
                <a:schemeClr val="bg1"/>
              </a:solidFill>
            </a:endParaRPr>
          </a:p>
        </p:txBody>
      </p:sp>
      <p:pic>
        <p:nvPicPr>
          <p:cNvPr id="4" name="Picture 3">
            <a:extLst>
              <a:ext uri="{FF2B5EF4-FFF2-40B4-BE49-F238E27FC236}">
                <a16:creationId xmlns:a16="http://schemas.microsoft.com/office/drawing/2014/main" id="{F2AB952F-83F7-430D-AAEC-4EC8E23F8831}"/>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6253950" y="298174"/>
            <a:ext cx="5682946" cy="5872037"/>
          </a:xfrm>
          <a:prstGeom prst="rect">
            <a:avLst/>
          </a:prstGeom>
          <a:noFill/>
        </p:spPr>
      </p:pic>
    </p:spTree>
    <p:extLst>
      <p:ext uri="{BB962C8B-B14F-4D97-AF65-F5344CB8AC3E}">
        <p14:creationId xmlns:p14="http://schemas.microsoft.com/office/powerpoint/2010/main" val="22111734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E57532A-8698-4CFB-93BB-8DFF95660DBF}"/>
              </a:ext>
            </a:extLst>
          </p:cNvPr>
          <p:cNvSpPr>
            <a:spLocks noGrp="1"/>
          </p:cNvSpPr>
          <p:nvPr>
            <p:ph type="title"/>
          </p:nvPr>
        </p:nvSpPr>
        <p:spPr>
          <a:xfrm>
            <a:off x="672244" y="1564754"/>
            <a:ext cx="4153626" cy="2174091"/>
          </a:xfrm>
        </p:spPr>
        <p:txBody>
          <a:bodyPr vert="horz" lIns="91440" tIns="45720" rIns="91440" bIns="45720" rtlCol="0" anchor="b">
            <a:normAutofit/>
          </a:bodyPr>
          <a:lstStyle/>
          <a:p>
            <a:r>
              <a:rPr lang="en-US" sz="4800" kern="1200" dirty="0">
                <a:solidFill>
                  <a:schemeClr val="bg1"/>
                </a:solidFill>
                <a:effectLst/>
                <a:latin typeface="Algerian" panose="04020705040A02060702" pitchFamily="82" charset="0"/>
              </a:rPr>
              <a:t>Privacy of customers information</a:t>
            </a:r>
            <a:endParaRPr lang="en-US" sz="4800" kern="1200" dirty="0">
              <a:solidFill>
                <a:schemeClr val="bg1"/>
              </a:solidFill>
              <a:latin typeface="Algerian" panose="04020705040A02060702" pitchFamily="82" charset="0"/>
            </a:endParaRPr>
          </a:p>
        </p:txBody>
      </p:sp>
      <p:grpSp>
        <p:nvGrpSpPr>
          <p:cNvPr id="26" name="Group 25">
            <a:extLst>
              <a:ext uri="{FF2B5EF4-FFF2-40B4-BE49-F238E27FC236}">
                <a16:creationId xmlns:a16="http://schemas.microsoft.com/office/drawing/2014/main" id="{C9888C69-11CC-40BA-BABF-F9B7E11C91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27" name="Freeform 5">
              <a:extLst>
                <a:ext uri="{FF2B5EF4-FFF2-40B4-BE49-F238E27FC236}">
                  <a16:creationId xmlns:a16="http://schemas.microsoft.com/office/drawing/2014/main" id="{737D08C8-52AD-4B7E-A217-E28E1AF008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8" name="Freeform 5">
              <a:extLst>
                <a:ext uri="{FF2B5EF4-FFF2-40B4-BE49-F238E27FC236}">
                  <a16:creationId xmlns:a16="http://schemas.microsoft.com/office/drawing/2014/main" id="{0ED11528-93DA-433F-9B3C-21106EFD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4" name="Content Placeholder 3">
            <a:extLst>
              <a:ext uri="{FF2B5EF4-FFF2-40B4-BE49-F238E27FC236}">
                <a16:creationId xmlns:a16="http://schemas.microsoft.com/office/drawing/2014/main" id="{84F7DB8E-CA6E-455E-8C0F-627A9A5240FE}"/>
              </a:ext>
            </a:extLst>
          </p:cNvPr>
          <p:cNvPicPr>
            <a:picLocks/>
          </p:cNvPicPr>
          <p:nvPr/>
        </p:nvPicPr>
        <p:blipFill>
          <a:blip r:embed="rId2">
            <a:extLst>
              <a:ext uri="{28A0092B-C50C-407E-A947-70E740481C1C}">
                <a14:useLocalDpi xmlns:a14="http://schemas.microsoft.com/office/drawing/2010/main" val="0"/>
              </a:ext>
            </a:extLst>
          </a:blip>
          <a:stretch>
            <a:fillRect/>
          </a:stretch>
        </p:blipFill>
        <p:spPr bwMode="auto">
          <a:xfrm>
            <a:off x="6096000" y="1112725"/>
            <a:ext cx="5949303" cy="5744817"/>
          </a:xfrm>
          <a:prstGeom prst="rect">
            <a:avLst/>
          </a:prstGeom>
          <a:noFill/>
        </p:spPr>
      </p:pic>
      <p:pic>
        <p:nvPicPr>
          <p:cNvPr id="3074" name="Picture 2" descr="How To Maintain Customer Privacy In Business">
            <a:extLst>
              <a:ext uri="{FF2B5EF4-FFF2-40B4-BE49-F238E27FC236}">
                <a16:creationId xmlns:a16="http://schemas.microsoft.com/office/drawing/2014/main" id="{87052A71-C20B-4C6B-BCED-663C99DA685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72244" y="4178213"/>
            <a:ext cx="4075112" cy="2381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46457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DD3EE43-53C9-4FC6-A055-EA1C26F24AA7}"/>
              </a:ext>
            </a:extLst>
          </p:cNvPr>
          <p:cNvSpPr>
            <a:spLocks noGrp="1"/>
          </p:cNvSpPr>
          <p:nvPr>
            <p:ph type="title"/>
          </p:nvPr>
        </p:nvSpPr>
        <p:spPr>
          <a:xfrm>
            <a:off x="688776" y="1698672"/>
            <a:ext cx="4153626" cy="2174091"/>
          </a:xfrm>
        </p:spPr>
        <p:txBody>
          <a:bodyPr anchor="b">
            <a:normAutofit fontScale="90000"/>
          </a:bodyPr>
          <a:lstStyle/>
          <a:p>
            <a:r>
              <a:rPr lang="en-IN" sz="4100" dirty="0">
                <a:solidFill>
                  <a:schemeClr val="bg1"/>
                </a:solidFill>
                <a:effectLst/>
                <a:latin typeface="Algerian" panose="04020705040A02060702" pitchFamily="82" charset="0"/>
                <a:ea typeface="Calibri" panose="020F0502020204030204" pitchFamily="34" charset="0"/>
                <a:cs typeface="Mangal" panose="02040503050203030202" pitchFamily="18" charset="0"/>
              </a:rPr>
              <a:t>Security of customer financial information</a:t>
            </a:r>
            <a:endParaRPr lang="en-IN" sz="4100" dirty="0">
              <a:solidFill>
                <a:schemeClr val="bg1"/>
              </a:solidFill>
              <a:latin typeface="Algerian" panose="04020705040A02060702" pitchFamily="82" charset="0"/>
            </a:endParaRPr>
          </a:p>
        </p:txBody>
      </p:sp>
      <p:grpSp>
        <p:nvGrpSpPr>
          <p:cNvPr id="15" name="Group 14">
            <a:extLst>
              <a:ext uri="{FF2B5EF4-FFF2-40B4-BE49-F238E27FC236}">
                <a16:creationId xmlns:a16="http://schemas.microsoft.com/office/drawing/2014/main" id="{C9888C69-11CC-40BA-BABF-F9B7E11C91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16" name="Freeform 5">
              <a:extLst>
                <a:ext uri="{FF2B5EF4-FFF2-40B4-BE49-F238E27FC236}">
                  <a16:creationId xmlns:a16="http://schemas.microsoft.com/office/drawing/2014/main" id="{737D08C8-52AD-4B7E-A217-E28E1AF008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7" name="Freeform 5">
              <a:extLst>
                <a:ext uri="{FF2B5EF4-FFF2-40B4-BE49-F238E27FC236}">
                  <a16:creationId xmlns:a16="http://schemas.microsoft.com/office/drawing/2014/main" id="{0ED11528-93DA-433F-9B3C-21106EFD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4" name="Content Placeholder 3">
            <a:extLst>
              <a:ext uri="{FF2B5EF4-FFF2-40B4-BE49-F238E27FC236}">
                <a16:creationId xmlns:a16="http://schemas.microsoft.com/office/drawing/2014/main" id="{3C0F5E34-685F-4763-B840-A41AEF901CAC}"/>
              </a:ext>
            </a:extLst>
          </p:cNvPr>
          <p:cNvPicPr>
            <a:picLocks/>
          </p:cNvPicPr>
          <p:nvPr/>
        </p:nvPicPr>
        <p:blipFill>
          <a:blip r:embed="rId2">
            <a:extLst>
              <a:ext uri="{28A0092B-C50C-407E-A947-70E740481C1C}">
                <a14:useLocalDpi xmlns:a14="http://schemas.microsoft.com/office/drawing/2010/main" val="0"/>
              </a:ext>
            </a:extLst>
          </a:blip>
          <a:stretch>
            <a:fillRect/>
          </a:stretch>
        </p:blipFill>
        <p:spPr bwMode="auto">
          <a:xfrm>
            <a:off x="6126739" y="178904"/>
            <a:ext cx="5949303" cy="6539947"/>
          </a:xfrm>
          <a:prstGeom prst="rect">
            <a:avLst/>
          </a:prstGeom>
          <a:noFill/>
        </p:spPr>
      </p:pic>
      <p:pic>
        <p:nvPicPr>
          <p:cNvPr id="4098" name="Picture 2" descr="Securing Self-Storage Customer Data: Protecting Personal and Financial  Information | Inside Self-Storage">
            <a:extLst>
              <a:ext uri="{FF2B5EF4-FFF2-40B4-BE49-F238E27FC236}">
                <a16:creationId xmlns:a16="http://schemas.microsoft.com/office/drawing/2014/main" id="{A2AC1B81-6FBD-402E-8700-A63A7977D7C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67290" y="4234663"/>
            <a:ext cx="4075112" cy="2116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2087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8492035-5CCF-4702-AF63-8A18C083699E}"/>
              </a:ext>
            </a:extLst>
          </p:cNvPr>
          <p:cNvSpPr>
            <a:spLocks noGrp="1"/>
          </p:cNvSpPr>
          <p:nvPr>
            <p:ph type="title"/>
          </p:nvPr>
        </p:nvSpPr>
        <p:spPr>
          <a:xfrm>
            <a:off x="747412" y="1371649"/>
            <a:ext cx="4153626" cy="2174091"/>
          </a:xfrm>
        </p:spPr>
        <p:txBody>
          <a:bodyPr anchor="b">
            <a:normAutofit/>
          </a:bodyPr>
          <a:lstStyle/>
          <a:p>
            <a:r>
              <a:rPr lang="en-IN" sz="4800" dirty="0">
                <a:solidFill>
                  <a:schemeClr val="bg1"/>
                </a:solidFill>
                <a:effectLst/>
                <a:latin typeface="Algerian" panose="04020705040A02060702" pitchFamily="82" charset="0"/>
                <a:ea typeface="Calibri" panose="020F0502020204030204" pitchFamily="34" charset="0"/>
                <a:cs typeface="Mangal" panose="02040503050203030202" pitchFamily="18" charset="0"/>
              </a:rPr>
              <a:t>Longer delivery period</a:t>
            </a:r>
            <a:endParaRPr lang="en-IN" sz="4800" dirty="0">
              <a:solidFill>
                <a:schemeClr val="bg1"/>
              </a:solidFill>
              <a:latin typeface="Algerian" panose="04020705040A02060702" pitchFamily="82" charset="0"/>
            </a:endParaRPr>
          </a:p>
        </p:txBody>
      </p:sp>
      <p:grpSp>
        <p:nvGrpSpPr>
          <p:cNvPr id="15" name="Group 14">
            <a:extLst>
              <a:ext uri="{FF2B5EF4-FFF2-40B4-BE49-F238E27FC236}">
                <a16:creationId xmlns:a16="http://schemas.microsoft.com/office/drawing/2014/main" id="{C9888C69-11CC-40BA-BABF-F9B7E11C91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16" name="Freeform 5">
              <a:extLst>
                <a:ext uri="{FF2B5EF4-FFF2-40B4-BE49-F238E27FC236}">
                  <a16:creationId xmlns:a16="http://schemas.microsoft.com/office/drawing/2014/main" id="{737D08C8-52AD-4B7E-A217-E28E1AF008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7" name="Freeform 5">
              <a:extLst>
                <a:ext uri="{FF2B5EF4-FFF2-40B4-BE49-F238E27FC236}">
                  <a16:creationId xmlns:a16="http://schemas.microsoft.com/office/drawing/2014/main" id="{0ED11528-93DA-433F-9B3C-21106EFD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4" name="Content Placeholder 3">
            <a:extLst>
              <a:ext uri="{FF2B5EF4-FFF2-40B4-BE49-F238E27FC236}">
                <a16:creationId xmlns:a16="http://schemas.microsoft.com/office/drawing/2014/main" id="{353C0AB3-B85B-42E4-BFAE-95E6C53DF979}"/>
              </a:ext>
            </a:extLst>
          </p:cNvPr>
          <p:cNvPicPr>
            <a:picLocks/>
          </p:cNvPicPr>
          <p:nvPr/>
        </p:nvPicPr>
        <p:blipFill>
          <a:blip r:embed="rId2">
            <a:extLst>
              <a:ext uri="{28A0092B-C50C-407E-A947-70E740481C1C}">
                <a14:useLocalDpi xmlns:a14="http://schemas.microsoft.com/office/drawing/2010/main" val="0"/>
              </a:ext>
            </a:extLst>
          </a:blip>
          <a:stretch>
            <a:fillRect/>
          </a:stretch>
        </p:blipFill>
        <p:spPr bwMode="auto">
          <a:xfrm>
            <a:off x="6126740" y="228599"/>
            <a:ext cx="5969182" cy="6361044"/>
          </a:xfrm>
          <a:prstGeom prst="rect">
            <a:avLst/>
          </a:prstGeom>
          <a:noFill/>
        </p:spPr>
      </p:pic>
      <p:pic>
        <p:nvPicPr>
          <p:cNvPr id="5122" name="Picture 2" descr="Delivery times around the holidays">
            <a:extLst>
              <a:ext uri="{FF2B5EF4-FFF2-40B4-BE49-F238E27FC236}">
                <a16:creationId xmlns:a16="http://schemas.microsoft.com/office/drawing/2014/main" id="{2D688600-A444-40D5-8537-99F0FF15037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33670" y="3792003"/>
            <a:ext cx="3001617" cy="2174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33805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3216FA3-9D50-4387-A129-0212B6FE81B0}"/>
              </a:ext>
            </a:extLst>
          </p:cNvPr>
          <p:cNvSpPr>
            <a:spLocks noGrp="1"/>
          </p:cNvSpPr>
          <p:nvPr>
            <p:ph type="title"/>
          </p:nvPr>
        </p:nvSpPr>
        <p:spPr>
          <a:xfrm>
            <a:off x="717594" y="1442222"/>
            <a:ext cx="5276294" cy="2174091"/>
          </a:xfrm>
        </p:spPr>
        <p:txBody>
          <a:bodyPr vert="horz" lIns="91440" tIns="45720" rIns="91440" bIns="45720" rtlCol="0" anchor="b">
            <a:normAutofit/>
          </a:bodyPr>
          <a:lstStyle/>
          <a:p>
            <a:r>
              <a:rPr lang="en-US" sz="3700" kern="1200" dirty="0">
                <a:solidFill>
                  <a:schemeClr val="bg1"/>
                </a:solidFill>
                <a:effectLst/>
                <a:latin typeface="Algerian" panose="04020705040A02060702" pitchFamily="82" charset="0"/>
              </a:rPr>
              <a:t>Change in website/Application design</a:t>
            </a:r>
            <a:endParaRPr lang="en-US" sz="3700" kern="1200" dirty="0">
              <a:solidFill>
                <a:schemeClr val="bg1"/>
              </a:solidFill>
              <a:latin typeface="+mj-lt"/>
              <a:ea typeface="+mj-ea"/>
              <a:cs typeface="+mj-cs"/>
            </a:endParaRPr>
          </a:p>
        </p:txBody>
      </p:sp>
      <p:grpSp>
        <p:nvGrpSpPr>
          <p:cNvPr id="26" name="Group 25">
            <a:extLst>
              <a:ext uri="{FF2B5EF4-FFF2-40B4-BE49-F238E27FC236}">
                <a16:creationId xmlns:a16="http://schemas.microsoft.com/office/drawing/2014/main" id="{C9888C69-11CC-40BA-BABF-F9B7E11C91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27" name="Freeform 5">
              <a:extLst>
                <a:ext uri="{FF2B5EF4-FFF2-40B4-BE49-F238E27FC236}">
                  <a16:creationId xmlns:a16="http://schemas.microsoft.com/office/drawing/2014/main" id="{737D08C8-52AD-4B7E-A217-E28E1AF008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8" name="Freeform 5">
              <a:extLst>
                <a:ext uri="{FF2B5EF4-FFF2-40B4-BE49-F238E27FC236}">
                  <a16:creationId xmlns:a16="http://schemas.microsoft.com/office/drawing/2014/main" id="{0ED11528-93DA-433F-9B3C-21106EFD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19" name="Content Placeholder 18">
            <a:extLst>
              <a:ext uri="{FF2B5EF4-FFF2-40B4-BE49-F238E27FC236}">
                <a16:creationId xmlns:a16="http://schemas.microsoft.com/office/drawing/2014/main" id="{7B97E728-C135-40DB-8F57-26BFD414914E}"/>
              </a:ext>
            </a:extLst>
          </p:cNvPr>
          <p:cNvSpPr>
            <a:spLocks noGrp="1"/>
          </p:cNvSpPr>
          <p:nvPr>
            <p:ph idx="1"/>
          </p:nvPr>
        </p:nvSpPr>
        <p:spPr>
          <a:xfrm>
            <a:off x="717594" y="4342917"/>
            <a:ext cx="4075054" cy="1431236"/>
          </a:xfrm>
        </p:spPr>
        <p:txBody>
          <a:bodyPr anchor="t">
            <a:normAutofit/>
          </a:bodyPr>
          <a:lstStyle/>
          <a:p>
            <a:pPr marL="0" indent="0">
              <a:buNone/>
            </a:pPr>
            <a:r>
              <a:rPr lang="en-IN" sz="1800" b="1" dirty="0">
                <a:solidFill>
                  <a:schemeClr val="bg2"/>
                </a:solidFill>
                <a:effectLst/>
                <a:latin typeface="Helvetica" panose="020B0604020202020204" pitchFamily="34" charset="0"/>
                <a:ea typeface="Calibri" panose="020F0502020204030204" pitchFamily="34" charset="0"/>
                <a:cs typeface="Mangal" panose="02040503050203030202" pitchFamily="18" charset="0"/>
              </a:rPr>
              <a:t>In Change in website/Application design amazon.in topped the list.</a:t>
            </a:r>
            <a:endParaRPr lang="en-IN" sz="1800" dirty="0">
              <a:solidFill>
                <a:schemeClr val="bg2"/>
              </a:solidFill>
              <a:effectLst/>
              <a:latin typeface="Calibri" panose="020F0502020204030204" pitchFamily="34" charset="0"/>
              <a:ea typeface="Calibri" panose="020F0502020204030204" pitchFamily="34" charset="0"/>
              <a:cs typeface="Mangal" panose="02040503050203030202" pitchFamily="18" charset="0"/>
            </a:endParaRPr>
          </a:p>
          <a:p>
            <a:pPr marL="0" indent="0">
              <a:buNone/>
            </a:pPr>
            <a:endParaRPr lang="en-US" sz="2000" dirty="0">
              <a:solidFill>
                <a:schemeClr val="bg1"/>
              </a:solidFill>
            </a:endParaRPr>
          </a:p>
        </p:txBody>
      </p:sp>
      <p:pic>
        <p:nvPicPr>
          <p:cNvPr id="4" name="Content Placeholder 3">
            <a:extLst>
              <a:ext uri="{FF2B5EF4-FFF2-40B4-BE49-F238E27FC236}">
                <a16:creationId xmlns:a16="http://schemas.microsoft.com/office/drawing/2014/main" id="{98FB8419-AE71-4D21-AD75-55CF58B7D75A}"/>
              </a:ext>
            </a:extLst>
          </p:cNvPr>
          <p:cNvPicPr>
            <a:picLocks/>
          </p:cNvPicPr>
          <p:nvPr/>
        </p:nvPicPr>
        <p:blipFill>
          <a:blip r:embed="rId2">
            <a:extLst>
              <a:ext uri="{28A0092B-C50C-407E-A947-70E740481C1C}">
                <a14:useLocalDpi xmlns:a14="http://schemas.microsoft.com/office/drawing/2010/main" val="0"/>
              </a:ext>
            </a:extLst>
          </a:blip>
          <a:stretch>
            <a:fillRect/>
          </a:stretch>
        </p:blipFill>
        <p:spPr bwMode="auto">
          <a:xfrm>
            <a:off x="6027101" y="276086"/>
            <a:ext cx="6131686" cy="6708913"/>
          </a:xfrm>
          <a:prstGeom prst="rect">
            <a:avLst/>
          </a:prstGeom>
          <a:noFill/>
        </p:spPr>
      </p:pic>
    </p:spTree>
    <p:extLst>
      <p:ext uri="{BB962C8B-B14F-4D97-AF65-F5344CB8AC3E}">
        <p14:creationId xmlns:p14="http://schemas.microsoft.com/office/powerpoint/2010/main" val="1003945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09BE6F6B-19BD-443C-8FB0-FA45F13F95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9505" cy="6857542"/>
          </a:xfrm>
          <a:custGeom>
            <a:avLst/>
            <a:gdLst>
              <a:gd name="connsiteX0" fmla="*/ 0 w 7539505"/>
              <a:gd name="connsiteY0" fmla="*/ 0 h 6857542"/>
              <a:gd name="connsiteX1" fmla="*/ 6392832 w 7539505"/>
              <a:gd name="connsiteY1" fmla="*/ 0 h 6857542"/>
              <a:gd name="connsiteX2" fmla="*/ 6405479 w 7539505"/>
              <a:gd name="connsiteY2" fmla="*/ 31774 h 6857542"/>
              <a:gd name="connsiteX3" fmla="*/ 7460487 w 7539505"/>
              <a:gd name="connsiteY3" fmla="*/ 2682457 h 6857542"/>
              <a:gd name="connsiteX4" fmla="*/ 7460487 w 7539505"/>
              <a:gd name="connsiteY4" fmla="*/ 3752208 h 6857542"/>
              <a:gd name="connsiteX5" fmla="*/ 6302983 w 7539505"/>
              <a:gd name="connsiteY5" fmla="*/ 6660411 h 6857542"/>
              <a:gd name="connsiteX6" fmla="*/ 6224521 w 7539505"/>
              <a:gd name="connsiteY6" fmla="*/ 6857542 h 6857542"/>
              <a:gd name="connsiteX7" fmla="*/ 0 w 7539505"/>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9505" h="6857542">
                <a:moveTo>
                  <a:pt x="0" y="0"/>
                </a:moveTo>
                <a:lnTo>
                  <a:pt x="6392832" y="0"/>
                </a:lnTo>
                <a:lnTo>
                  <a:pt x="6405479" y="31774"/>
                </a:lnTo>
                <a:cubicBezTo>
                  <a:pt x="7460487" y="2682457"/>
                  <a:pt x="7460487" y="2682457"/>
                  <a:pt x="7460487" y="2682457"/>
                </a:cubicBezTo>
                <a:cubicBezTo>
                  <a:pt x="7565845" y="2988100"/>
                  <a:pt x="7565845" y="3446565"/>
                  <a:pt x="7460487" y="3752208"/>
                </a:cubicBezTo>
                <a:cubicBezTo>
                  <a:pt x="6976500" y="4968215"/>
                  <a:pt x="6598385" y="5918220"/>
                  <a:pt x="6302983" y="6660411"/>
                </a:cubicBezTo>
                <a:lnTo>
                  <a:pt x="6224521"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 name="Group 12">
            <a:extLst>
              <a:ext uri="{FF2B5EF4-FFF2-40B4-BE49-F238E27FC236}">
                <a16:creationId xmlns:a16="http://schemas.microsoft.com/office/drawing/2014/main" id="{92AAE609-C327-4952-BB48-254E9015AD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293178" y="681628"/>
            <a:ext cx="1562267" cy="1172973"/>
            <a:chOff x="7493121" y="1000124"/>
            <a:chExt cx="1562267" cy="1172973"/>
          </a:xfrm>
        </p:grpSpPr>
        <p:sp>
          <p:nvSpPr>
            <p:cNvPr id="14" name="Freeform 5">
              <a:extLst>
                <a:ext uri="{FF2B5EF4-FFF2-40B4-BE49-F238E27FC236}">
                  <a16:creationId xmlns:a16="http://schemas.microsoft.com/office/drawing/2014/main" id="{94F06CAB-1C7B-4E12-B1B8-5F7067FDAD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9312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48448472-893D-4CE9-9024-B0F79813BF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29322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0B752238-1184-4BCB-98E8-D4B9B8A8CE55}"/>
              </a:ext>
            </a:extLst>
          </p:cNvPr>
          <p:cNvSpPr>
            <a:spLocks noGrp="1"/>
          </p:cNvSpPr>
          <p:nvPr>
            <p:ph type="ctrTitle"/>
          </p:nvPr>
        </p:nvSpPr>
        <p:spPr>
          <a:xfrm>
            <a:off x="539414" y="1270007"/>
            <a:ext cx="5845097" cy="4317987"/>
          </a:xfrm>
        </p:spPr>
        <p:txBody>
          <a:bodyPr anchor="ctr">
            <a:normAutofit/>
          </a:bodyPr>
          <a:lstStyle/>
          <a:p>
            <a:pPr algn="r"/>
            <a:r>
              <a:rPr lang="en-US" sz="7200" dirty="0">
                <a:solidFill>
                  <a:schemeClr val="bg1"/>
                </a:solidFill>
                <a:latin typeface="Algerian" panose="04020705040A02060702" pitchFamily="82" charset="0"/>
              </a:rPr>
              <a:t>Five major factors </a:t>
            </a:r>
          </a:p>
        </p:txBody>
      </p:sp>
      <p:sp>
        <p:nvSpPr>
          <p:cNvPr id="4" name="Subtitle 3">
            <a:extLst>
              <a:ext uri="{FF2B5EF4-FFF2-40B4-BE49-F238E27FC236}">
                <a16:creationId xmlns:a16="http://schemas.microsoft.com/office/drawing/2014/main" id="{F38963F0-F3C6-4F74-BD17-7841B2AB8F23}"/>
              </a:ext>
            </a:extLst>
          </p:cNvPr>
          <p:cNvSpPr>
            <a:spLocks noGrp="1"/>
          </p:cNvSpPr>
          <p:nvPr>
            <p:ph type="subTitle" idx="1"/>
          </p:nvPr>
        </p:nvSpPr>
        <p:spPr>
          <a:xfrm>
            <a:off x="7792278" y="2251873"/>
            <a:ext cx="3681454" cy="2354256"/>
          </a:xfrm>
        </p:spPr>
        <p:txBody>
          <a:bodyPr anchor="ctr">
            <a:normAutofit/>
          </a:bodyPr>
          <a:lstStyle/>
          <a:p>
            <a:pPr marL="342900" indent="-342900" algn="l">
              <a:buFont typeface="Wingdings" panose="05000000000000000000" pitchFamily="2" charset="2"/>
              <a:buChar char="Ø"/>
            </a:pPr>
            <a:r>
              <a:rPr lang="en-US" dirty="0"/>
              <a:t>Service quality, </a:t>
            </a:r>
          </a:p>
          <a:p>
            <a:pPr marL="342900" indent="-342900" algn="l">
              <a:buFont typeface="Wingdings" panose="05000000000000000000" pitchFamily="2" charset="2"/>
              <a:buChar char="Ø"/>
            </a:pPr>
            <a:r>
              <a:rPr lang="en-US" dirty="0"/>
              <a:t>System quality, </a:t>
            </a:r>
          </a:p>
          <a:p>
            <a:pPr marL="342900" indent="-342900" algn="l">
              <a:buFont typeface="Wingdings" panose="05000000000000000000" pitchFamily="2" charset="2"/>
              <a:buChar char="Ø"/>
            </a:pPr>
            <a:r>
              <a:rPr lang="en-US" dirty="0"/>
              <a:t>Information quality, </a:t>
            </a:r>
          </a:p>
          <a:p>
            <a:pPr marL="342900" indent="-342900" algn="l">
              <a:buFont typeface="Wingdings" panose="05000000000000000000" pitchFamily="2" charset="2"/>
              <a:buChar char="Ø"/>
            </a:pPr>
            <a:r>
              <a:rPr lang="en-US" dirty="0"/>
              <a:t>Trust </a:t>
            </a:r>
          </a:p>
          <a:p>
            <a:pPr marL="342900" indent="-342900" algn="l">
              <a:buFont typeface="Wingdings" panose="05000000000000000000" pitchFamily="2" charset="2"/>
              <a:buChar char="Ø"/>
            </a:pPr>
            <a:r>
              <a:rPr lang="en-US" dirty="0"/>
              <a:t>Net benefit</a:t>
            </a:r>
          </a:p>
        </p:txBody>
      </p:sp>
    </p:spTree>
    <p:extLst>
      <p:ext uri="{BB962C8B-B14F-4D97-AF65-F5344CB8AC3E}">
        <p14:creationId xmlns:p14="http://schemas.microsoft.com/office/powerpoint/2010/main" val="5876017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DECFB0C-7422-464D-BB7E-61E2DF081602}"/>
              </a:ext>
            </a:extLst>
          </p:cNvPr>
          <p:cNvSpPr>
            <a:spLocks noGrp="1"/>
          </p:cNvSpPr>
          <p:nvPr>
            <p:ph type="title"/>
          </p:nvPr>
        </p:nvSpPr>
        <p:spPr>
          <a:xfrm>
            <a:off x="767290" y="1030286"/>
            <a:ext cx="4153626" cy="2174091"/>
          </a:xfrm>
        </p:spPr>
        <p:txBody>
          <a:bodyPr anchor="b">
            <a:normAutofit/>
          </a:bodyPr>
          <a:lstStyle/>
          <a:p>
            <a:r>
              <a:rPr lang="en-IN" sz="4800" dirty="0">
                <a:solidFill>
                  <a:schemeClr val="bg1"/>
                </a:solidFill>
                <a:effectLst/>
                <a:latin typeface="Algerian" panose="04020705040A02060702" pitchFamily="82" charset="0"/>
                <a:ea typeface="Calibri" panose="020F0502020204030204" pitchFamily="34" charset="0"/>
                <a:cs typeface="Mangal" panose="02040503050203030202" pitchFamily="18" charset="0"/>
              </a:rPr>
              <a:t>Website is as efficient as before</a:t>
            </a:r>
            <a:endParaRPr lang="en-IN" sz="4800" dirty="0">
              <a:solidFill>
                <a:schemeClr val="bg1"/>
              </a:solidFill>
              <a:latin typeface="Algerian" panose="04020705040A02060702" pitchFamily="82" charset="0"/>
            </a:endParaRPr>
          </a:p>
        </p:txBody>
      </p:sp>
      <p:grpSp>
        <p:nvGrpSpPr>
          <p:cNvPr id="15" name="Group 14">
            <a:extLst>
              <a:ext uri="{FF2B5EF4-FFF2-40B4-BE49-F238E27FC236}">
                <a16:creationId xmlns:a16="http://schemas.microsoft.com/office/drawing/2014/main" id="{C9888C69-11CC-40BA-BABF-F9B7E11C91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16" name="Freeform 5">
              <a:extLst>
                <a:ext uri="{FF2B5EF4-FFF2-40B4-BE49-F238E27FC236}">
                  <a16:creationId xmlns:a16="http://schemas.microsoft.com/office/drawing/2014/main" id="{737D08C8-52AD-4B7E-A217-E28E1AF008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7" name="Freeform 5">
              <a:extLst>
                <a:ext uri="{FF2B5EF4-FFF2-40B4-BE49-F238E27FC236}">
                  <a16:creationId xmlns:a16="http://schemas.microsoft.com/office/drawing/2014/main" id="{0ED11528-93DA-433F-9B3C-21106EFD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4" name="Content Placeholder 3">
            <a:extLst>
              <a:ext uri="{FF2B5EF4-FFF2-40B4-BE49-F238E27FC236}">
                <a16:creationId xmlns:a16="http://schemas.microsoft.com/office/drawing/2014/main" id="{AC001056-EA87-4E08-B131-7E4C1C62622C}"/>
              </a:ext>
            </a:extLst>
          </p:cNvPr>
          <p:cNvPicPr>
            <a:picLocks/>
          </p:cNvPicPr>
          <p:nvPr/>
        </p:nvPicPr>
        <p:blipFill>
          <a:blip r:embed="rId2">
            <a:extLst>
              <a:ext uri="{28A0092B-C50C-407E-A947-70E740481C1C}">
                <a14:useLocalDpi xmlns:a14="http://schemas.microsoft.com/office/drawing/2010/main" val="0"/>
              </a:ext>
            </a:extLst>
          </a:blip>
          <a:stretch>
            <a:fillRect/>
          </a:stretch>
        </p:blipFill>
        <p:spPr bwMode="auto">
          <a:xfrm>
            <a:off x="6138886" y="149087"/>
            <a:ext cx="5887462" cy="6440555"/>
          </a:xfrm>
          <a:prstGeom prst="rect">
            <a:avLst/>
          </a:prstGeom>
          <a:noFill/>
        </p:spPr>
      </p:pic>
      <p:pic>
        <p:nvPicPr>
          <p:cNvPr id="6146" name="Picture 2" descr="How Efficient Your Website is? The Most Significant Metrics and Approaches  Compiled | InstantShift">
            <a:extLst>
              <a:ext uri="{FF2B5EF4-FFF2-40B4-BE49-F238E27FC236}">
                <a16:creationId xmlns:a16="http://schemas.microsoft.com/office/drawing/2014/main" id="{FD361D92-D9F0-44D1-96F2-E14CD22F876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67290" y="3918744"/>
            <a:ext cx="3811229" cy="2299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2689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555A816-E891-4CA3-8760-0CDAA0EF6F0C}"/>
              </a:ext>
            </a:extLst>
          </p:cNvPr>
          <p:cNvSpPr>
            <a:spLocks noGrp="1"/>
          </p:cNvSpPr>
          <p:nvPr>
            <p:ph type="title"/>
          </p:nvPr>
        </p:nvSpPr>
        <p:spPr>
          <a:xfrm>
            <a:off x="469116" y="1845295"/>
            <a:ext cx="4153626" cy="2174091"/>
          </a:xfrm>
        </p:spPr>
        <p:txBody>
          <a:bodyPr anchor="b">
            <a:normAutofit fontScale="90000"/>
          </a:bodyPr>
          <a:lstStyle/>
          <a:p>
            <a:r>
              <a:rPr lang="en-IN" sz="3700" dirty="0">
                <a:solidFill>
                  <a:schemeClr val="bg1"/>
                </a:solidFill>
                <a:effectLst/>
                <a:latin typeface="Algerian" panose="04020705040A02060702" pitchFamily="82" charset="0"/>
                <a:ea typeface="Calibri" panose="020F0502020204030204" pitchFamily="34" charset="0"/>
                <a:cs typeface="Mangal" panose="02040503050203030202" pitchFamily="18" charset="0"/>
              </a:rPr>
              <a:t>Which of the Indian online retailer would you recommend to a friend</a:t>
            </a:r>
            <a:endParaRPr lang="en-IN" sz="3700" dirty="0">
              <a:solidFill>
                <a:schemeClr val="bg1"/>
              </a:solidFill>
              <a:latin typeface="Algerian" panose="04020705040A02060702" pitchFamily="82" charset="0"/>
            </a:endParaRPr>
          </a:p>
        </p:txBody>
      </p:sp>
      <p:grpSp>
        <p:nvGrpSpPr>
          <p:cNvPr id="15" name="Group 14">
            <a:extLst>
              <a:ext uri="{FF2B5EF4-FFF2-40B4-BE49-F238E27FC236}">
                <a16:creationId xmlns:a16="http://schemas.microsoft.com/office/drawing/2014/main" id="{C9888C69-11CC-40BA-BABF-F9B7E11C91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16" name="Freeform 5">
              <a:extLst>
                <a:ext uri="{FF2B5EF4-FFF2-40B4-BE49-F238E27FC236}">
                  <a16:creationId xmlns:a16="http://schemas.microsoft.com/office/drawing/2014/main" id="{737D08C8-52AD-4B7E-A217-E28E1AF008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7" name="Freeform 5">
              <a:extLst>
                <a:ext uri="{FF2B5EF4-FFF2-40B4-BE49-F238E27FC236}">
                  <a16:creationId xmlns:a16="http://schemas.microsoft.com/office/drawing/2014/main" id="{0ED11528-93DA-433F-9B3C-21106EFD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8" name="Content Placeholder 7">
            <a:extLst>
              <a:ext uri="{FF2B5EF4-FFF2-40B4-BE49-F238E27FC236}">
                <a16:creationId xmlns:a16="http://schemas.microsoft.com/office/drawing/2014/main" id="{A829A1BE-B12E-4276-A7BF-41D01F3E165D}"/>
              </a:ext>
            </a:extLst>
          </p:cNvPr>
          <p:cNvSpPr>
            <a:spLocks noGrp="1"/>
          </p:cNvSpPr>
          <p:nvPr>
            <p:ph idx="1"/>
          </p:nvPr>
        </p:nvSpPr>
        <p:spPr>
          <a:xfrm>
            <a:off x="358132" y="4532244"/>
            <a:ext cx="4075054" cy="1971332"/>
          </a:xfrm>
        </p:spPr>
        <p:txBody>
          <a:bodyPr anchor="t">
            <a:normAutofit/>
          </a:bodyPr>
          <a:lstStyle/>
          <a:p>
            <a:pPr>
              <a:lnSpc>
                <a:spcPct val="107000"/>
              </a:lnSpc>
              <a:spcBef>
                <a:spcPts val="1200"/>
              </a:spcBef>
              <a:spcAft>
                <a:spcPts val="800"/>
              </a:spcAft>
            </a:pPr>
            <a:r>
              <a:rPr lang="en-IN" sz="1800" b="1" dirty="0">
                <a:solidFill>
                  <a:schemeClr val="bg2"/>
                </a:solidFill>
                <a:effectLst/>
                <a:latin typeface="Helvetica" panose="020B0604020202020204" pitchFamily="34" charset="0"/>
                <a:ea typeface="Calibri" panose="020F0502020204030204" pitchFamily="34" charset="0"/>
                <a:cs typeface="Mangal" panose="02040503050203030202" pitchFamily="18" charset="0"/>
              </a:rPr>
              <a:t>79 out of 269 choose amazon which tops the list</a:t>
            </a:r>
            <a:endParaRPr lang="en-IN" sz="1800" dirty="0">
              <a:solidFill>
                <a:schemeClr val="bg2"/>
              </a:solidFill>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Bef>
                <a:spcPts val="1200"/>
              </a:spcBef>
              <a:spcAft>
                <a:spcPts val="800"/>
              </a:spcAft>
            </a:pPr>
            <a:r>
              <a:rPr lang="en-IN" sz="1800" b="1" dirty="0">
                <a:solidFill>
                  <a:schemeClr val="bg2"/>
                </a:solidFill>
                <a:effectLst/>
                <a:latin typeface="Helvetica" panose="020B0604020202020204" pitchFamily="34" charset="0"/>
                <a:ea typeface="Calibri" panose="020F0502020204030204" pitchFamily="34" charset="0"/>
                <a:cs typeface="Mangal" panose="02040503050203030202" pitchFamily="18" charset="0"/>
              </a:rPr>
              <a:t>2nd most is 62 out of 269 choose amazon and </a:t>
            </a:r>
            <a:r>
              <a:rPr lang="en-IN" sz="1800" b="1" dirty="0" err="1">
                <a:solidFill>
                  <a:schemeClr val="bg2"/>
                </a:solidFill>
                <a:effectLst/>
                <a:latin typeface="Helvetica" panose="020B0604020202020204" pitchFamily="34" charset="0"/>
                <a:ea typeface="Calibri" panose="020F0502020204030204" pitchFamily="34" charset="0"/>
                <a:cs typeface="Mangal" panose="02040503050203030202" pitchFamily="18" charset="0"/>
              </a:rPr>
              <a:t>flipkart</a:t>
            </a:r>
            <a:endParaRPr lang="en-IN" sz="1800" dirty="0">
              <a:solidFill>
                <a:schemeClr val="bg2"/>
              </a:solidFill>
              <a:effectLst/>
              <a:latin typeface="Calibri" panose="020F0502020204030204" pitchFamily="34" charset="0"/>
              <a:ea typeface="Calibri" panose="020F0502020204030204" pitchFamily="34" charset="0"/>
              <a:cs typeface="Mangal" panose="02040503050203030202" pitchFamily="18" charset="0"/>
            </a:endParaRPr>
          </a:p>
          <a:p>
            <a:endParaRPr lang="en-US" sz="2000" dirty="0">
              <a:solidFill>
                <a:schemeClr val="bg1"/>
              </a:solidFill>
            </a:endParaRPr>
          </a:p>
        </p:txBody>
      </p:sp>
      <p:pic>
        <p:nvPicPr>
          <p:cNvPr id="4" name="Content Placeholder 3">
            <a:extLst>
              <a:ext uri="{FF2B5EF4-FFF2-40B4-BE49-F238E27FC236}">
                <a16:creationId xmlns:a16="http://schemas.microsoft.com/office/drawing/2014/main" id="{903E597C-E73B-4FD1-B52C-3E57DB13426B}"/>
              </a:ext>
            </a:extLst>
          </p:cNvPr>
          <p:cNvPicPr>
            <a:picLocks/>
          </p:cNvPicPr>
          <p:nvPr/>
        </p:nvPicPr>
        <p:blipFill>
          <a:blip r:embed="rId2">
            <a:extLst>
              <a:ext uri="{28A0092B-C50C-407E-A947-70E740481C1C}">
                <a14:useLocalDpi xmlns:a14="http://schemas.microsoft.com/office/drawing/2010/main" val="0"/>
              </a:ext>
            </a:extLst>
          </a:blip>
          <a:stretch>
            <a:fillRect/>
          </a:stretch>
        </p:blipFill>
        <p:spPr bwMode="auto">
          <a:xfrm>
            <a:off x="6126739" y="387626"/>
            <a:ext cx="6065261" cy="6370983"/>
          </a:xfrm>
          <a:prstGeom prst="rect">
            <a:avLst/>
          </a:prstGeom>
          <a:noFill/>
        </p:spPr>
      </p:pic>
    </p:spTree>
    <p:extLst>
      <p:ext uri="{BB962C8B-B14F-4D97-AF65-F5344CB8AC3E}">
        <p14:creationId xmlns:p14="http://schemas.microsoft.com/office/powerpoint/2010/main" val="11045106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4" descr="Blood in a test tube">
            <a:extLst>
              <a:ext uri="{FF2B5EF4-FFF2-40B4-BE49-F238E27FC236}">
                <a16:creationId xmlns:a16="http://schemas.microsoft.com/office/drawing/2014/main" id="{4729544B-0211-4C6B-9CBD-3C36B39544D8}"/>
              </a:ext>
            </a:extLst>
          </p:cNvPr>
          <p:cNvPicPr>
            <a:picLocks noChangeAspect="1"/>
          </p:cNvPicPr>
          <p:nvPr/>
        </p:nvPicPr>
        <p:blipFill rotWithShape="1">
          <a:blip r:embed="rId2">
            <a:alphaModFix amt="35000"/>
          </a:blip>
          <a:srcRect t="3326" b="12405"/>
          <a:stretch/>
        </p:blipFill>
        <p:spPr>
          <a:xfrm>
            <a:off x="20" y="-139138"/>
            <a:ext cx="12191980" cy="6857990"/>
          </a:xfrm>
          <a:prstGeom prst="rect">
            <a:avLst/>
          </a:prstGeom>
        </p:spPr>
      </p:pic>
      <p:sp>
        <p:nvSpPr>
          <p:cNvPr id="2" name="Title 1">
            <a:extLst>
              <a:ext uri="{FF2B5EF4-FFF2-40B4-BE49-F238E27FC236}">
                <a16:creationId xmlns:a16="http://schemas.microsoft.com/office/drawing/2014/main" id="{4550F957-22F3-44EF-8F38-7D3DD697FE4C}"/>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dirty="0">
                <a:solidFill>
                  <a:srgbClr val="FFFFFF"/>
                </a:solidFill>
                <a:effectLst>
                  <a:glow rad="228600">
                    <a:schemeClr val="accent6">
                      <a:satMod val="175000"/>
                      <a:alpha val="40000"/>
                    </a:schemeClr>
                  </a:glow>
                </a:effectLst>
                <a:latin typeface="Algerian" panose="04020705040A02060702" pitchFamily="82" charset="0"/>
              </a:rPr>
              <a:t>Conclusion</a:t>
            </a:r>
            <a:endParaRPr lang="en-US" dirty="0">
              <a:solidFill>
                <a:srgbClr val="FFFFFF"/>
              </a:solidFill>
              <a:latin typeface="Algerian" panose="04020705040A02060702" pitchFamily="82" charset="0"/>
            </a:endParaRPr>
          </a:p>
        </p:txBody>
      </p:sp>
      <p:sp>
        <p:nvSpPr>
          <p:cNvPr id="21" name="TextBox 20">
            <a:extLst>
              <a:ext uri="{FF2B5EF4-FFF2-40B4-BE49-F238E27FC236}">
                <a16:creationId xmlns:a16="http://schemas.microsoft.com/office/drawing/2014/main" id="{0809600B-DB93-4E0C-9658-25001F9AB104}"/>
              </a:ext>
            </a:extLst>
          </p:cNvPr>
          <p:cNvSpPr txBox="1"/>
          <p:nvPr/>
        </p:nvSpPr>
        <p:spPr>
          <a:xfrm>
            <a:off x="838200" y="1825625"/>
            <a:ext cx="10515600" cy="4351338"/>
          </a:xfrm>
          <a:prstGeom prst="rect">
            <a:avLst/>
          </a:prstGeom>
        </p:spPr>
        <p:txBody>
          <a:bodyPr vert="horz" lIns="91440" tIns="45720" rIns="91440" bIns="45720" rtlCol="0">
            <a:normAutofit/>
          </a:bodyPr>
          <a:lstStyle/>
          <a:p>
            <a:pPr indent="-228600">
              <a:lnSpc>
                <a:spcPct val="90000"/>
              </a:lnSpc>
              <a:spcBef>
                <a:spcPts val="1200"/>
              </a:spcBef>
              <a:spcAft>
                <a:spcPts val="800"/>
              </a:spcAft>
              <a:buFont typeface="Arial" panose="020B0604020202020204" pitchFamily="34" charset="0"/>
              <a:buChar char="•"/>
            </a:pPr>
            <a:r>
              <a:rPr lang="en-US" sz="1700" dirty="0">
                <a:solidFill>
                  <a:srgbClr val="FFFFFF"/>
                </a:solidFill>
                <a:effectLst/>
              </a:rPr>
              <a:t>As in the final </a:t>
            </a:r>
            <a:r>
              <a:rPr lang="en-US" sz="1700" dirty="0" err="1">
                <a:solidFill>
                  <a:srgbClr val="FFFFFF"/>
                </a:solidFill>
                <a:effectLst/>
              </a:rPr>
              <a:t>countplot</a:t>
            </a:r>
            <a:r>
              <a:rPr lang="en-US" sz="1700" dirty="0">
                <a:solidFill>
                  <a:srgbClr val="FFFFFF"/>
                </a:solidFill>
                <a:effectLst/>
              </a:rPr>
              <a:t> in which user were asked which online retailer they would recommend to a friend in this Amazon.in topped the list because it is providing all the features that users want. Website is efficient and it is fast loading , it gives complete , relevant description and information of products . It is reliable and quick to complete the purchase. Amazon give speedy delivery to its customers and there are several payment options available on the website. It provides online assistance through multi channels. Providing good deals on products. Its website have visual appealing webpage layout and they offer wide variety of products and its application is easy to use . lastly the main thing why user recommend it is because of its Trustworthiness and its robust Security in protecting customer financial information and their Privacy information .</a:t>
            </a:r>
          </a:p>
          <a:p>
            <a:pPr>
              <a:lnSpc>
                <a:spcPct val="90000"/>
              </a:lnSpc>
              <a:spcBef>
                <a:spcPts val="1200"/>
              </a:spcBef>
              <a:spcAft>
                <a:spcPts val="800"/>
              </a:spcAft>
            </a:pPr>
            <a:endParaRPr lang="en-US" sz="1700" dirty="0">
              <a:solidFill>
                <a:srgbClr val="FFFFFF"/>
              </a:solidFill>
              <a:effectLst/>
            </a:endParaRPr>
          </a:p>
          <a:p>
            <a:pPr indent="-228600">
              <a:lnSpc>
                <a:spcPct val="90000"/>
              </a:lnSpc>
              <a:spcBef>
                <a:spcPts val="1200"/>
              </a:spcBef>
              <a:spcAft>
                <a:spcPts val="800"/>
              </a:spcAft>
              <a:buFont typeface="Arial" panose="020B0604020202020204" pitchFamily="34" charset="0"/>
              <a:buChar char="•"/>
            </a:pPr>
            <a:r>
              <a:rPr lang="en-US" sz="1700" dirty="0">
                <a:solidFill>
                  <a:srgbClr val="FFFFFF"/>
                </a:solidFill>
                <a:effectLst/>
              </a:rPr>
              <a:t>These all features make it top the list of recommended online retailer .Providing these features it is retaining its customers.</a:t>
            </a:r>
          </a:p>
          <a:p>
            <a:pPr>
              <a:lnSpc>
                <a:spcPct val="90000"/>
              </a:lnSpc>
              <a:spcBef>
                <a:spcPts val="1200"/>
              </a:spcBef>
              <a:spcAft>
                <a:spcPts val="800"/>
              </a:spcAft>
            </a:pPr>
            <a:endParaRPr lang="en-US" sz="1700" dirty="0">
              <a:solidFill>
                <a:srgbClr val="FFFFFF"/>
              </a:solidFill>
              <a:effectLst/>
            </a:endParaRPr>
          </a:p>
          <a:p>
            <a:pPr indent="-228600">
              <a:lnSpc>
                <a:spcPct val="90000"/>
              </a:lnSpc>
              <a:buFont typeface="Arial" panose="020B0604020202020204" pitchFamily="34" charset="0"/>
              <a:buChar char="•"/>
            </a:pPr>
            <a:r>
              <a:rPr lang="en-US" sz="1700" dirty="0">
                <a:solidFill>
                  <a:srgbClr val="FFFFFF"/>
                </a:solidFill>
                <a:effectLst/>
              </a:rPr>
              <a:t>They are some cons like the amazon website topping the list In Frequent disruption when moving from one page to another this con company should see and improve it to give overall best experience to the users.</a:t>
            </a:r>
            <a:endParaRPr lang="en-US" sz="1700" dirty="0">
              <a:solidFill>
                <a:srgbClr val="FFFFFF"/>
              </a:solidFill>
            </a:endParaRPr>
          </a:p>
        </p:txBody>
      </p:sp>
    </p:spTree>
    <p:extLst>
      <p:ext uri="{BB962C8B-B14F-4D97-AF65-F5344CB8AC3E}">
        <p14:creationId xmlns:p14="http://schemas.microsoft.com/office/powerpoint/2010/main" val="13476705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1CA55-8AEC-43B8-B057-2EB45DE2D6A0}"/>
              </a:ext>
            </a:extLst>
          </p:cNvPr>
          <p:cNvSpPr>
            <a:spLocks noGrp="1"/>
          </p:cNvSpPr>
          <p:nvPr>
            <p:ph type="title"/>
          </p:nvPr>
        </p:nvSpPr>
        <p:spPr>
          <a:xfrm>
            <a:off x="640080" y="5576887"/>
            <a:ext cx="10911840" cy="640081"/>
          </a:xfrm>
        </p:spPr>
        <p:txBody>
          <a:bodyPr vert="horz" lIns="91440" tIns="45720" rIns="91440" bIns="45720" rtlCol="0" anchor="ctr">
            <a:normAutofit fontScale="90000"/>
          </a:bodyPr>
          <a:lstStyle/>
          <a:p>
            <a:pPr algn="ctr"/>
            <a:r>
              <a:rPr lang="en-US" sz="3200" dirty="0">
                <a:latin typeface="Algerian" panose="04020705040A02060702" pitchFamily="82" charset="0"/>
              </a:rPr>
              <a:t>Diagrammatic Representation of Customer Retention</a:t>
            </a:r>
          </a:p>
        </p:txBody>
      </p:sp>
      <p:pic>
        <p:nvPicPr>
          <p:cNvPr id="4" name="Picture 3" descr="E-retail factors for customer activation and retention: An empirical study  from Indian e-commerce customers - ScienceDirect">
            <a:extLst>
              <a:ext uri="{FF2B5EF4-FFF2-40B4-BE49-F238E27FC236}">
                <a16:creationId xmlns:a16="http://schemas.microsoft.com/office/drawing/2014/main" id="{66317EAF-6179-4274-B090-BCCCDB3016F5}"/>
              </a:ext>
            </a:extLst>
          </p:cNvPr>
          <p:cNvPicPr/>
          <p:nvPr/>
        </p:nvPicPr>
        <p:blipFill rotWithShape="1">
          <a:blip r:embed="rId2">
            <a:extLst>
              <a:ext uri="{28A0092B-C50C-407E-A947-70E740481C1C}">
                <a14:useLocalDpi xmlns:a14="http://schemas.microsoft.com/office/drawing/2010/main" val="0"/>
              </a:ext>
            </a:extLst>
          </a:blip>
          <a:srcRect r="1" b="3114"/>
          <a:stretch/>
        </p:blipFill>
        <p:spPr bwMode="auto">
          <a:xfrm>
            <a:off x="640080" y="640080"/>
            <a:ext cx="10911840" cy="4836795"/>
          </a:xfrm>
          <a:prstGeom prst="rect">
            <a:avLst/>
          </a:prstGeom>
          <a:noFill/>
          <a:ln w="19050">
            <a:solidFill>
              <a:schemeClr val="tx1"/>
            </a:solidFill>
            <a:miter lim="800000"/>
          </a:ln>
        </p:spPr>
      </p:pic>
    </p:spTree>
    <p:extLst>
      <p:ext uri="{BB962C8B-B14F-4D97-AF65-F5344CB8AC3E}">
        <p14:creationId xmlns:p14="http://schemas.microsoft.com/office/powerpoint/2010/main" val="21282692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22">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4">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8D520DC-8E65-4A1D-A182-F45FB2BC041D}"/>
              </a:ext>
            </a:extLst>
          </p:cNvPr>
          <p:cNvSpPr>
            <a:spLocks noGrp="1"/>
          </p:cNvSpPr>
          <p:nvPr>
            <p:ph type="title"/>
          </p:nvPr>
        </p:nvSpPr>
        <p:spPr>
          <a:xfrm>
            <a:off x="767290" y="1030286"/>
            <a:ext cx="4153626" cy="2174091"/>
          </a:xfrm>
        </p:spPr>
        <p:txBody>
          <a:bodyPr vert="horz" lIns="91440" tIns="45720" rIns="91440" bIns="45720" rtlCol="0" anchor="b">
            <a:normAutofit/>
          </a:bodyPr>
          <a:lstStyle/>
          <a:p>
            <a:r>
              <a:rPr lang="en-US" sz="4800" kern="1200" dirty="0">
                <a:solidFill>
                  <a:schemeClr val="bg1"/>
                </a:solidFill>
                <a:latin typeface="Algerian" panose="04020705040A02060702" pitchFamily="82" charset="0"/>
              </a:rPr>
              <a:t>Data Set Details</a:t>
            </a:r>
          </a:p>
        </p:txBody>
      </p:sp>
      <p:grpSp>
        <p:nvGrpSpPr>
          <p:cNvPr id="22" name="Group 26">
            <a:extLst>
              <a:ext uri="{FF2B5EF4-FFF2-40B4-BE49-F238E27FC236}">
                <a16:creationId xmlns:a16="http://schemas.microsoft.com/office/drawing/2014/main" id="{C9888C69-11CC-40BA-BABF-F9B7E11C91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28" name="Freeform 5">
              <a:extLst>
                <a:ext uri="{FF2B5EF4-FFF2-40B4-BE49-F238E27FC236}">
                  <a16:creationId xmlns:a16="http://schemas.microsoft.com/office/drawing/2014/main" id="{737D08C8-52AD-4B7E-A217-E28E1AF008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9" name="Freeform 5">
              <a:extLst>
                <a:ext uri="{FF2B5EF4-FFF2-40B4-BE49-F238E27FC236}">
                  <a16:creationId xmlns:a16="http://schemas.microsoft.com/office/drawing/2014/main" id="{0ED11528-93DA-433F-9B3C-21106EFD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6" name="TextBox 5">
            <a:extLst>
              <a:ext uri="{FF2B5EF4-FFF2-40B4-BE49-F238E27FC236}">
                <a16:creationId xmlns:a16="http://schemas.microsoft.com/office/drawing/2014/main" id="{3DC24D84-A564-42E4-B5DC-3A26E9BC1464}"/>
              </a:ext>
            </a:extLst>
          </p:cNvPr>
          <p:cNvSpPr txBox="1"/>
          <p:nvPr/>
        </p:nvSpPr>
        <p:spPr>
          <a:xfrm>
            <a:off x="767290" y="3428999"/>
            <a:ext cx="4075054" cy="2741213"/>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700" dirty="0" err="1">
                <a:solidFill>
                  <a:schemeClr val="bg1"/>
                </a:solidFill>
              </a:rPr>
              <a:t>df.shape</a:t>
            </a:r>
            <a:endParaRPr lang="en-US" sz="1700" dirty="0">
              <a:solidFill>
                <a:schemeClr val="bg1"/>
              </a:solidFill>
            </a:endParaRPr>
          </a:p>
          <a:p>
            <a:pPr indent="-228600">
              <a:lnSpc>
                <a:spcPct val="90000"/>
              </a:lnSpc>
              <a:spcAft>
                <a:spcPts val="600"/>
              </a:spcAft>
              <a:buFont typeface="Arial" panose="020B0604020202020204" pitchFamily="34" charset="0"/>
              <a:buChar char="•"/>
            </a:pPr>
            <a:r>
              <a:rPr lang="en-US" sz="1700" dirty="0">
                <a:solidFill>
                  <a:schemeClr val="bg1"/>
                </a:solidFill>
              </a:rPr>
              <a:t>(269,71)</a:t>
            </a:r>
          </a:p>
          <a:p>
            <a:pPr indent="-228600">
              <a:lnSpc>
                <a:spcPct val="90000"/>
              </a:lnSpc>
              <a:spcAft>
                <a:spcPts val="600"/>
              </a:spcAft>
              <a:buFont typeface="Arial" panose="020B0604020202020204" pitchFamily="34" charset="0"/>
              <a:buChar char="•"/>
            </a:pPr>
            <a:endParaRPr lang="en-US" sz="1700" dirty="0">
              <a:solidFill>
                <a:schemeClr val="bg1"/>
              </a:solidFill>
            </a:endParaRPr>
          </a:p>
          <a:p>
            <a:pPr marL="285750" indent="-228600">
              <a:lnSpc>
                <a:spcPct val="90000"/>
              </a:lnSpc>
              <a:spcAft>
                <a:spcPts val="600"/>
              </a:spcAft>
              <a:buFont typeface="Arial" panose="020B0604020202020204" pitchFamily="34" charset="0"/>
              <a:buChar char="•"/>
            </a:pPr>
            <a:r>
              <a:rPr lang="en-US" sz="1700" dirty="0">
                <a:solidFill>
                  <a:schemeClr val="bg1"/>
                </a:solidFill>
              </a:rPr>
              <a:t>This Dataset is provided by Flip Robo Technologies xlsx format.</a:t>
            </a:r>
          </a:p>
          <a:p>
            <a:pPr marL="285750" indent="-228600">
              <a:lnSpc>
                <a:spcPct val="90000"/>
              </a:lnSpc>
              <a:spcAft>
                <a:spcPts val="600"/>
              </a:spcAft>
              <a:buFont typeface="Arial" panose="020B0604020202020204" pitchFamily="34" charset="0"/>
              <a:buChar char="•"/>
            </a:pPr>
            <a:r>
              <a:rPr lang="en-US" sz="1700" dirty="0">
                <a:solidFill>
                  <a:schemeClr val="bg1"/>
                </a:solidFill>
              </a:rPr>
              <a:t>This Data set contains 267 columns and 71 rows.</a:t>
            </a:r>
          </a:p>
          <a:p>
            <a:pPr marL="285750" indent="-228600">
              <a:lnSpc>
                <a:spcPct val="90000"/>
              </a:lnSpc>
              <a:spcAft>
                <a:spcPts val="600"/>
              </a:spcAft>
              <a:buFont typeface="Arial" panose="020B0604020202020204" pitchFamily="34" charset="0"/>
              <a:buChar char="•"/>
            </a:pPr>
            <a:r>
              <a:rPr lang="en-US" sz="1700" dirty="0">
                <a:solidFill>
                  <a:schemeClr val="bg1"/>
                </a:solidFill>
              </a:rPr>
              <a:t>There are no null values present in this data.</a:t>
            </a:r>
          </a:p>
          <a:p>
            <a:pPr indent="-228600">
              <a:lnSpc>
                <a:spcPct val="90000"/>
              </a:lnSpc>
              <a:spcAft>
                <a:spcPts val="600"/>
              </a:spcAft>
              <a:buFont typeface="Arial" panose="020B0604020202020204" pitchFamily="34" charset="0"/>
              <a:buChar char="•"/>
            </a:pPr>
            <a:endParaRPr lang="en-US" sz="1700" dirty="0">
              <a:solidFill>
                <a:schemeClr val="bg1"/>
              </a:solidFill>
            </a:endParaRPr>
          </a:p>
        </p:txBody>
      </p:sp>
      <p:pic>
        <p:nvPicPr>
          <p:cNvPr id="5" name="Content Placeholder 4" descr="A picture containing graphical user interface&#10;&#10;Description automatically generated">
            <a:extLst>
              <a:ext uri="{FF2B5EF4-FFF2-40B4-BE49-F238E27FC236}">
                <a16:creationId xmlns:a16="http://schemas.microsoft.com/office/drawing/2014/main" id="{8F7B1ACE-27F8-421E-9D34-634878DE12E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7691" t="22915" r="12994" b="9931"/>
          <a:stretch/>
        </p:blipFill>
        <p:spPr>
          <a:xfrm>
            <a:off x="6138886" y="139148"/>
            <a:ext cx="6053114" cy="6639339"/>
          </a:xfrm>
          <a:prstGeom prst="rect">
            <a:avLst/>
          </a:prstGeom>
        </p:spPr>
      </p:pic>
    </p:spTree>
    <p:extLst>
      <p:ext uri="{BB962C8B-B14F-4D97-AF65-F5344CB8AC3E}">
        <p14:creationId xmlns:p14="http://schemas.microsoft.com/office/powerpoint/2010/main" val="2128194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0" name="Rectangle 50">
            <a:extLst>
              <a:ext uri="{FF2B5EF4-FFF2-40B4-BE49-F238E27FC236}">
                <a16:creationId xmlns:a16="http://schemas.microsoft.com/office/drawing/2014/main" id="{13A7DAFA-DE8C-4D27-9E86-64AE6EABC2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52">
            <a:extLst>
              <a:ext uri="{FF2B5EF4-FFF2-40B4-BE49-F238E27FC236}">
                <a16:creationId xmlns:a16="http://schemas.microsoft.com/office/drawing/2014/main" id="{567473F5-B70D-4B5E-8CD5-56A579FDAE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Group 54">
            <a:extLst>
              <a:ext uri="{FF2B5EF4-FFF2-40B4-BE49-F238E27FC236}">
                <a16:creationId xmlns:a16="http://schemas.microsoft.com/office/drawing/2014/main" id="{D4A2DD72-43DD-48E5-BE34-37D49AB6DE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88" name="Oval 55">
              <a:extLst>
                <a:ext uri="{FF2B5EF4-FFF2-40B4-BE49-F238E27FC236}">
                  <a16:creationId xmlns:a16="http://schemas.microsoft.com/office/drawing/2014/main" id="{A6E47C62-9745-42CF-88FA-5AEF328A5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04478470-3E53-4D0A-B0F6-1D864CB6A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76E7D4D5-5014-4B92-AA85-4B2CCEC1B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58">
              <a:extLst>
                <a:ext uri="{FF2B5EF4-FFF2-40B4-BE49-F238E27FC236}">
                  <a16:creationId xmlns:a16="http://schemas.microsoft.com/office/drawing/2014/main" id="{4EB0EAEB-C0DD-4336-810D-ED75F545B0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630DFB95-BAD6-4F63-A567-83C877647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60">
              <a:extLst>
                <a:ext uri="{FF2B5EF4-FFF2-40B4-BE49-F238E27FC236}">
                  <a16:creationId xmlns:a16="http://schemas.microsoft.com/office/drawing/2014/main" id="{4EE3C05E-A5F0-406D-85D7-3ABCA23FA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 name="Rectangle 62">
            <a:extLst>
              <a:ext uri="{FF2B5EF4-FFF2-40B4-BE49-F238E27FC236}">
                <a16:creationId xmlns:a16="http://schemas.microsoft.com/office/drawing/2014/main" id="{1C52F6C8-2E89-4F61-92C7-299BEF89E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E69FF964-E599-4EFE-B276-9CA5404619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66" name="Straight Connector 65">
              <a:extLst>
                <a:ext uri="{FF2B5EF4-FFF2-40B4-BE49-F238E27FC236}">
                  <a16:creationId xmlns:a16="http://schemas.microsoft.com/office/drawing/2014/main" id="{A3CEAACF-BB30-421A-9FFB-8354E58A3E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948410E-052E-4175-960D-81C6E06059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3CEF59E-D9E0-4743-B290-527DF5F3C5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A099E97-FC99-4043-BC63-B905FD8227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1" name="Oval 70">
            <a:extLst>
              <a:ext uri="{FF2B5EF4-FFF2-40B4-BE49-F238E27FC236}">
                <a16:creationId xmlns:a16="http://schemas.microsoft.com/office/drawing/2014/main" id="{F835453A-5A8D-49CA-BF02-6EB04EDDB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460608" y="2568069"/>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59346B03-32C0-4D48-A61B-11552C1863E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92204" y="4660010"/>
            <a:ext cx="304800" cy="429768"/>
            <a:chOff x="215328" y="-46937"/>
            <a:chExt cx="304800" cy="2773841"/>
          </a:xfrm>
        </p:grpSpPr>
        <p:cxnSp>
          <p:nvCxnSpPr>
            <p:cNvPr id="74" name="Straight Connector 73">
              <a:extLst>
                <a:ext uri="{FF2B5EF4-FFF2-40B4-BE49-F238E27FC236}">
                  <a16:creationId xmlns:a16="http://schemas.microsoft.com/office/drawing/2014/main" id="{AB4C4700-ACA6-4E6C-999E-0D38705B24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D2ED0A8-4764-4CEB-895A-49D115A0545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6B8EA3B-84A3-46F9-85E9-BBEA87B322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64C79E1-32EF-4E3D-A089-7E2B9BBB64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79" name="Rectangle 78">
            <a:extLst>
              <a:ext uri="{FF2B5EF4-FFF2-40B4-BE49-F238E27FC236}">
                <a16:creationId xmlns:a16="http://schemas.microsoft.com/office/drawing/2014/main" id="{0DEA90BA-9EFA-431D-8EEA-76D29FE05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C8ABE731-C1A2-4FD3-9E32-0655C4878A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82" name="Straight Connector 81">
              <a:extLst>
                <a:ext uri="{FF2B5EF4-FFF2-40B4-BE49-F238E27FC236}">
                  <a16:creationId xmlns:a16="http://schemas.microsoft.com/office/drawing/2014/main" id="{11F44BFE-C10A-440D-A167-7B6230BDF1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1CF1604-D12D-4923-A2B8-7DC330A045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72004BC-A491-46FF-BCD6-915B4F4EC5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595B1FE-E2AE-4CD3-8687-500811B459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3452E2E-4EAB-414E-B0EB-55BB17E08BA7}"/>
              </a:ext>
            </a:extLst>
          </p:cNvPr>
          <p:cNvSpPr>
            <a:spLocks noGrp="1"/>
          </p:cNvSpPr>
          <p:nvPr>
            <p:ph type="title"/>
          </p:nvPr>
        </p:nvSpPr>
        <p:spPr>
          <a:xfrm>
            <a:off x="630936" y="4516031"/>
            <a:ext cx="10722864" cy="1578093"/>
          </a:xfrm>
          <a:noFill/>
        </p:spPr>
        <p:txBody>
          <a:bodyPr anchor="t">
            <a:normAutofit/>
          </a:bodyPr>
          <a:lstStyle/>
          <a:p>
            <a:r>
              <a:rPr lang="en-GB" sz="4800"/>
              <a:t>Problem Statement</a:t>
            </a:r>
            <a:endParaRPr lang="en-IN" sz="4800"/>
          </a:p>
        </p:txBody>
      </p:sp>
      <p:graphicFrame>
        <p:nvGraphicFramePr>
          <p:cNvPr id="46" name="Content Placeholder 2">
            <a:extLst>
              <a:ext uri="{FF2B5EF4-FFF2-40B4-BE49-F238E27FC236}">
                <a16:creationId xmlns:a16="http://schemas.microsoft.com/office/drawing/2014/main" id="{479685E3-A12A-4996-AF16-91E4B9966F84}"/>
              </a:ext>
            </a:extLst>
          </p:cNvPr>
          <p:cNvGraphicFramePr>
            <a:graphicFrameLocks noGrp="1"/>
          </p:cNvGraphicFramePr>
          <p:nvPr>
            <p:ph idx="1"/>
            <p:extLst>
              <p:ext uri="{D42A27DB-BD31-4B8C-83A1-F6EECF244321}">
                <p14:modId xmlns:p14="http://schemas.microsoft.com/office/powerpoint/2010/main" val="3780166301"/>
              </p:ext>
            </p:extLst>
          </p:nvPr>
        </p:nvGraphicFramePr>
        <p:xfrm>
          <a:off x="630936" y="477675"/>
          <a:ext cx="10846762" cy="35260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0201095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7315BA2-4668-42DA-A4E8-08355D03198F}"/>
              </a:ext>
            </a:extLst>
          </p:cNvPr>
          <p:cNvSpPr>
            <a:spLocks noGrp="1"/>
          </p:cNvSpPr>
          <p:nvPr>
            <p:ph type="title"/>
          </p:nvPr>
        </p:nvSpPr>
        <p:spPr>
          <a:xfrm>
            <a:off x="946521" y="396117"/>
            <a:ext cx="5217172" cy="1158857"/>
          </a:xfrm>
        </p:spPr>
        <p:txBody>
          <a:bodyPr anchor="b">
            <a:normAutofit/>
          </a:bodyPr>
          <a:lstStyle/>
          <a:p>
            <a:r>
              <a:rPr lang="en-IN" sz="2400">
                <a:ln>
                  <a:noFill/>
                </a:ln>
                <a:solidFill>
                  <a:schemeClr val="bg1"/>
                </a:solidFill>
                <a:effectLst>
                  <a:glow rad="228600">
                    <a:schemeClr val="accent1">
                      <a:satMod val="175000"/>
                      <a:alpha val="40000"/>
                    </a:schemeClr>
                  </a:glow>
                  <a:outerShdw blurRad="38100" dist="25400" dir="5400000" algn="ctr">
                    <a:srgbClr val="6E747A">
                      <a:alpha val="43000"/>
                    </a:srgbClr>
                  </a:outerShdw>
                </a:effectLst>
                <a:latin typeface="Algerian" panose="04020705040A02060702" pitchFamily="82" charset="0"/>
                <a:ea typeface="Calibri" panose="020F0502020204030204" pitchFamily="34" charset="0"/>
                <a:cs typeface="Mangal" panose="02040503050203030202" pitchFamily="18" charset="0"/>
              </a:rPr>
              <a:t>Hardware and Software Requirements and Tools Used:</a:t>
            </a:r>
            <a:br>
              <a:rPr lang="en-IN" sz="2400">
                <a:solidFill>
                  <a:schemeClr val="bg1"/>
                </a:solidFill>
                <a:effectLst/>
                <a:latin typeface="Calibri" panose="020F0502020204030204" pitchFamily="34" charset="0"/>
                <a:ea typeface="Calibri" panose="020F0502020204030204" pitchFamily="34" charset="0"/>
                <a:cs typeface="Mangal" panose="02040503050203030202" pitchFamily="18" charset="0"/>
              </a:rPr>
            </a:br>
            <a:endParaRPr lang="en-IN" sz="2400">
              <a:solidFill>
                <a:schemeClr val="bg1"/>
              </a:solidFill>
            </a:endParaRPr>
          </a:p>
        </p:txBody>
      </p:sp>
      <p:sp>
        <p:nvSpPr>
          <p:cNvPr id="28" name="Graphic 212">
            <a:extLst>
              <a:ext uri="{FF2B5EF4-FFF2-40B4-BE49-F238E27FC236}">
                <a16:creationId xmlns:a16="http://schemas.microsoft.com/office/drawing/2014/main" id="{52D7FCC1-2D52-49CE-A986-EE6E0CA649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0" name="Graphic 212">
            <a:extLst>
              <a:ext uri="{FF2B5EF4-FFF2-40B4-BE49-F238E27FC236}">
                <a16:creationId xmlns:a16="http://schemas.microsoft.com/office/drawing/2014/main" id="{28C3CACD-E5A7-4AAC-AE47-75CF7D30F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 name="Content Placeholder 2">
            <a:extLst>
              <a:ext uri="{FF2B5EF4-FFF2-40B4-BE49-F238E27FC236}">
                <a16:creationId xmlns:a16="http://schemas.microsoft.com/office/drawing/2014/main" id="{EE781990-D9F0-4D46-BD8E-7133A490BF5C}"/>
              </a:ext>
            </a:extLst>
          </p:cNvPr>
          <p:cNvSpPr>
            <a:spLocks noGrp="1"/>
          </p:cNvSpPr>
          <p:nvPr>
            <p:ph idx="1"/>
          </p:nvPr>
        </p:nvSpPr>
        <p:spPr>
          <a:xfrm>
            <a:off x="946520" y="1747592"/>
            <a:ext cx="5913625" cy="4853718"/>
          </a:xfrm>
        </p:spPr>
        <p:txBody>
          <a:bodyPr>
            <a:normAutofit/>
          </a:bodyPr>
          <a:lstStyle/>
          <a:p>
            <a:pPr indent="0">
              <a:buNone/>
            </a:pPr>
            <a:r>
              <a:rPr lang="en-IN" sz="1400" dirty="0">
                <a:solidFill>
                  <a:schemeClr val="bg1"/>
                </a:solidFill>
                <a:effectLst/>
                <a:latin typeface="Arial" panose="020B0604020202020204" pitchFamily="34" charset="0"/>
                <a:ea typeface="Calibri" panose="020F0502020204030204" pitchFamily="34" charset="0"/>
                <a:cs typeface="Mangal" panose="02040503050203030202" pitchFamily="18" charset="0"/>
              </a:rPr>
              <a:t>For this dataset, the Hardware is used Windows as operating system, a stable internet connection, and the software used are mainly </a:t>
            </a:r>
            <a:r>
              <a:rPr lang="en-IN" sz="1400" dirty="0" err="1">
                <a:solidFill>
                  <a:schemeClr val="bg1"/>
                </a:solidFill>
                <a:effectLst/>
                <a:latin typeface="Arial" panose="020B0604020202020204" pitchFamily="34" charset="0"/>
                <a:ea typeface="Calibri" panose="020F0502020204030204" pitchFamily="34" charset="0"/>
                <a:cs typeface="Mangal" panose="02040503050203030202" pitchFamily="18" charset="0"/>
              </a:rPr>
              <a:t>Jupyter</a:t>
            </a:r>
            <a:r>
              <a:rPr lang="en-IN" sz="1400" dirty="0">
                <a:solidFill>
                  <a:schemeClr val="bg1"/>
                </a:solidFill>
                <a:effectLst/>
                <a:latin typeface="Arial" panose="020B0604020202020204" pitchFamily="34" charset="0"/>
                <a:ea typeface="Calibri" panose="020F0502020204030204" pitchFamily="34" charset="0"/>
                <a:cs typeface="Mangal" panose="02040503050203030202" pitchFamily="18" charset="0"/>
              </a:rPr>
              <a:t> notebook to do my python programming and analysis.</a:t>
            </a:r>
            <a:endParaRPr lang="en-IN" sz="1400"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p>
            <a:pPr indent="0">
              <a:buNone/>
            </a:pPr>
            <a:r>
              <a:rPr lang="en-IN" sz="1400" dirty="0">
                <a:solidFill>
                  <a:schemeClr val="bg1"/>
                </a:solidFill>
                <a:effectLst/>
                <a:latin typeface="Arial" panose="020B0604020202020204" pitchFamily="34" charset="0"/>
                <a:ea typeface="Calibri" panose="020F0502020204030204" pitchFamily="34" charset="0"/>
                <a:cs typeface="Mangal" panose="02040503050203030202" pitchFamily="18" charset="0"/>
              </a:rPr>
              <a:t> I received data in xlsx format, I had used few libraries on </a:t>
            </a:r>
            <a:r>
              <a:rPr lang="en-IN" sz="1400" b="1" dirty="0" err="1">
                <a:solidFill>
                  <a:schemeClr val="bg1"/>
                </a:solidFill>
                <a:effectLst/>
                <a:latin typeface="Arial" panose="020B0604020202020204" pitchFamily="34" charset="0"/>
                <a:ea typeface="Calibri" panose="020F0502020204030204" pitchFamily="34" charset="0"/>
                <a:cs typeface="Mangal" panose="02040503050203030202" pitchFamily="18" charset="0"/>
              </a:rPr>
              <a:t>Jupyter</a:t>
            </a:r>
            <a:r>
              <a:rPr lang="en-IN" sz="1400" b="1" dirty="0">
                <a:solidFill>
                  <a:schemeClr val="bg1"/>
                </a:solidFill>
                <a:effectLst/>
                <a:latin typeface="Arial" panose="020B0604020202020204" pitchFamily="34" charset="0"/>
                <a:ea typeface="Calibri" panose="020F0502020204030204" pitchFamily="34" charset="0"/>
                <a:cs typeface="Mangal" panose="02040503050203030202" pitchFamily="18" charset="0"/>
              </a:rPr>
              <a:t> Notebook</a:t>
            </a:r>
            <a:r>
              <a:rPr lang="en-IN" sz="1400" dirty="0">
                <a:solidFill>
                  <a:schemeClr val="bg1"/>
                </a:solidFill>
                <a:effectLst/>
                <a:latin typeface="Arial" panose="020B0604020202020204" pitchFamily="34" charset="0"/>
                <a:ea typeface="Calibri" panose="020F0502020204030204" pitchFamily="34" charset="0"/>
                <a:cs typeface="Mangal" panose="02040503050203030202" pitchFamily="18" charset="0"/>
              </a:rPr>
              <a:t> for this project. The Libraries are:</a:t>
            </a:r>
          </a:p>
          <a:p>
            <a:pPr indent="0">
              <a:buNone/>
            </a:pPr>
            <a:endParaRPr lang="en-IN" sz="1400"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p>
            <a:pPr marR="658495">
              <a:spcAft>
                <a:spcPts val="800"/>
              </a:spcAft>
              <a:buSzPts val="1600"/>
              <a:tabLst>
                <a:tab pos="392430" algn="l"/>
              </a:tabLst>
            </a:pPr>
            <a:r>
              <a:rPr lang="en-IN" sz="1400" b="1" u="sng" dirty="0">
                <a:solidFill>
                  <a:schemeClr val="bg1"/>
                </a:solidFill>
                <a:effectLst/>
                <a:latin typeface="Arial" panose="020B0604020202020204" pitchFamily="34" charset="0"/>
                <a:ea typeface="Calibri" panose="020F0502020204030204" pitchFamily="34" charset="0"/>
                <a:cs typeface="Mangal" panose="02040503050203030202" pitchFamily="18" charset="0"/>
              </a:rPr>
              <a:t>Pandas</a:t>
            </a:r>
            <a:r>
              <a:rPr lang="en-IN" sz="1400" dirty="0">
                <a:solidFill>
                  <a:schemeClr val="bg1"/>
                </a:solidFill>
                <a:effectLst/>
                <a:latin typeface="Arial" panose="020B0604020202020204" pitchFamily="34" charset="0"/>
                <a:ea typeface="Calibri" panose="020F0502020204030204" pitchFamily="34" charset="0"/>
                <a:cs typeface="Mangal" panose="02040503050203030202" pitchFamily="18" charset="0"/>
              </a:rPr>
              <a:t>- a library which is used to read the data, visualization, and analysis of data.</a:t>
            </a:r>
            <a:endParaRPr lang="en-IN" sz="1400"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p>
            <a:pPr marL="941705" marR="658495" indent="0">
              <a:spcAft>
                <a:spcPts val="800"/>
              </a:spcAft>
              <a:buNone/>
              <a:tabLst>
                <a:tab pos="392430" algn="l"/>
              </a:tabLst>
            </a:pPr>
            <a:r>
              <a:rPr lang="en-IN" sz="1400" dirty="0">
                <a:solidFill>
                  <a:schemeClr val="bg1"/>
                </a:solidFill>
                <a:effectLst/>
                <a:latin typeface="Arial" panose="020B0604020202020204" pitchFamily="34" charset="0"/>
                <a:ea typeface="Calibri" panose="020F0502020204030204" pitchFamily="34" charset="0"/>
                <a:cs typeface="Mangal" panose="02040503050203030202" pitchFamily="18" charset="0"/>
              </a:rPr>
              <a:t> </a:t>
            </a:r>
            <a:endParaRPr lang="en-IN" sz="1400"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p>
            <a:pPr marR="658495">
              <a:spcAft>
                <a:spcPts val="800"/>
              </a:spcAft>
              <a:buSzPts val="1600"/>
              <a:tabLst>
                <a:tab pos="392430" algn="l"/>
              </a:tabLst>
            </a:pPr>
            <a:r>
              <a:rPr lang="en-IN" sz="1400" b="1" u="sng" dirty="0">
                <a:solidFill>
                  <a:schemeClr val="bg1"/>
                </a:solidFill>
                <a:effectLst/>
                <a:latin typeface="Arial" panose="020B0604020202020204" pitchFamily="34" charset="0"/>
                <a:ea typeface="Calibri" panose="020F0502020204030204" pitchFamily="34" charset="0"/>
                <a:cs typeface="Mangal" panose="02040503050203030202" pitchFamily="18" charset="0"/>
              </a:rPr>
              <a:t>NumPy</a:t>
            </a:r>
            <a:r>
              <a:rPr lang="en-IN" sz="1400" dirty="0">
                <a:solidFill>
                  <a:schemeClr val="bg1"/>
                </a:solidFill>
                <a:effectLst/>
                <a:latin typeface="Arial" panose="020B0604020202020204" pitchFamily="34" charset="0"/>
                <a:ea typeface="Calibri" panose="020F0502020204030204" pitchFamily="34" charset="0"/>
                <a:cs typeface="Mangal" panose="02040503050203030202" pitchFamily="18" charset="0"/>
              </a:rPr>
              <a:t>- used for working with array and various mathematical techniques.</a:t>
            </a:r>
            <a:endParaRPr lang="en-IN" sz="1400"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p>
            <a:pPr marL="571500" indent="-342900"/>
            <a:endParaRPr lang="en-IN" sz="1400"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p>
            <a:pPr marR="658495">
              <a:spcAft>
                <a:spcPts val="800"/>
              </a:spcAft>
              <a:buSzPts val="1600"/>
              <a:tabLst>
                <a:tab pos="392430" algn="l"/>
              </a:tabLst>
            </a:pPr>
            <a:r>
              <a:rPr lang="en-IN" sz="1400" b="1" u="sng" dirty="0">
                <a:solidFill>
                  <a:schemeClr val="bg1"/>
                </a:solidFill>
                <a:effectLst/>
                <a:latin typeface="Arial" panose="020B0604020202020204" pitchFamily="34" charset="0"/>
                <a:ea typeface="Calibri" panose="020F0502020204030204" pitchFamily="34" charset="0"/>
                <a:cs typeface="Mangal" panose="02040503050203030202" pitchFamily="18" charset="0"/>
              </a:rPr>
              <a:t>Seaborn</a:t>
            </a:r>
            <a:r>
              <a:rPr lang="en-IN" sz="1400" dirty="0">
                <a:solidFill>
                  <a:schemeClr val="bg1"/>
                </a:solidFill>
                <a:effectLst/>
                <a:latin typeface="Arial" panose="020B0604020202020204" pitchFamily="34" charset="0"/>
                <a:ea typeface="Calibri" panose="020F0502020204030204" pitchFamily="34" charset="0"/>
                <a:cs typeface="Mangal" panose="02040503050203030202" pitchFamily="18" charset="0"/>
              </a:rPr>
              <a:t>- visualization tool for plotting different types of plot.</a:t>
            </a:r>
            <a:endParaRPr lang="en-IN" sz="1400"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p>
            <a:pPr indent="0">
              <a:buNone/>
            </a:pPr>
            <a:r>
              <a:rPr lang="en-IN" sz="1400" dirty="0">
                <a:solidFill>
                  <a:schemeClr val="bg1"/>
                </a:solidFill>
                <a:effectLst/>
                <a:latin typeface="Arial" panose="020B0604020202020204" pitchFamily="34" charset="0"/>
                <a:ea typeface="Calibri" panose="020F0502020204030204" pitchFamily="34" charset="0"/>
                <a:cs typeface="Mangal" panose="02040503050203030202" pitchFamily="18" charset="0"/>
              </a:rPr>
              <a:t> </a:t>
            </a:r>
            <a:endParaRPr lang="en-IN" sz="1400"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p>
            <a:pPr marR="658495">
              <a:spcAft>
                <a:spcPts val="800"/>
              </a:spcAft>
              <a:buSzPts val="1600"/>
              <a:tabLst>
                <a:tab pos="392430" algn="l"/>
              </a:tabLst>
            </a:pPr>
            <a:r>
              <a:rPr lang="en-IN" sz="1400" b="1" u="sng" dirty="0">
                <a:solidFill>
                  <a:schemeClr val="bg1"/>
                </a:solidFill>
                <a:effectLst/>
                <a:latin typeface="Arial" panose="020B0604020202020204" pitchFamily="34" charset="0"/>
                <a:ea typeface="Calibri" panose="020F0502020204030204" pitchFamily="34" charset="0"/>
                <a:cs typeface="Mangal" panose="02040503050203030202" pitchFamily="18" charset="0"/>
              </a:rPr>
              <a:t>Matplotlib</a:t>
            </a:r>
            <a:r>
              <a:rPr lang="en-IN" sz="1400" dirty="0">
                <a:solidFill>
                  <a:schemeClr val="bg1"/>
                </a:solidFill>
                <a:effectLst/>
                <a:latin typeface="Arial" panose="020B0604020202020204" pitchFamily="34" charset="0"/>
                <a:ea typeface="Calibri" panose="020F0502020204030204" pitchFamily="34" charset="0"/>
                <a:cs typeface="Mangal" panose="02040503050203030202" pitchFamily="18" charset="0"/>
              </a:rPr>
              <a:t>- It provides an object-oriented API for embedding plots into applications.</a:t>
            </a:r>
            <a:endParaRPr lang="en-IN" sz="1400"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p>
            <a:endParaRPr lang="en-IN" sz="1400" dirty="0">
              <a:solidFill>
                <a:schemeClr val="bg1"/>
              </a:solidFill>
            </a:endParaRPr>
          </a:p>
        </p:txBody>
      </p:sp>
      <p:grpSp>
        <p:nvGrpSpPr>
          <p:cNvPr id="32" name="Group 31">
            <a:extLst>
              <a:ext uri="{FF2B5EF4-FFF2-40B4-BE49-F238E27FC236}">
                <a16:creationId xmlns:a16="http://schemas.microsoft.com/office/drawing/2014/main" id="{3A35C15A-135A-4FD3-BA11-A046CFA390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91531" y="1226111"/>
            <a:ext cx="1598829" cy="531293"/>
            <a:chOff x="6491531" y="1420258"/>
            <a:chExt cx="1598829" cy="531293"/>
          </a:xfrm>
          <a:solidFill>
            <a:schemeClr val="bg1"/>
          </a:solidFill>
        </p:grpSpPr>
        <p:grpSp>
          <p:nvGrpSpPr>
            <p:cNvPr id="33" name="Graphic 190">
              <a:extLst>
                <a:ext uri="{FF2B5EF4-FFF2-40B4-BE49-F238E27FC236}">
                  <a16:creationId xmlns:a16="http://schemas.microsoft.com/office/drawing/2014/main" id="{61E65A99-85A2-448D-AA1F-7690BD01A72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37" name="Freeform: Shape 36">
                <a:extLst>
                  <a:ext uri="{FF2B5EF4-FFF2-40B4-BE49-F238E27FC236}">
                    <a16:creationId xmlns:a16="http://schemas.microsoft.com/office/drawing/2014/main" id="{A127EC05-3250-408F-8F9F-A73F8B9B1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E6D9B8D4-23BB-4CD2-A0FF-95423AFEB0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34" name="Graphic 190">
              <a:extLst>
                <a:ext uri="{FF2B5EF4-FFF2-40B4-BE49-F238E27FC236}">
                  <a16:creationId xmlns:a16="http://schemas.microsoft.com/office/drawing/2014/main" id="{91DC38B0-ED19-4BAC-A009-485461F23D8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35" name="Freeform: Shape 34">
                <a:extLst>
                  <a:ext uri="{FF2B5EF4-FFF2-40B4-BE49-F238E27FC236}">
                    <a16:creationId xmlns:a16="http://schemas.microsoft.com/office/drawing/2014/main" id="{1A2C10C3-E625-41E2-8047-2AE4A87F3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F0340A9-BD8A-4ABB-9AC1-7A14DF22E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pic>
        <p:nvPicPr>
          <p:cNvPr id="7" name="Graphic 6" descr="Server">
            <a:extLst>
              <a:ext uri="{FF2B5EF4-FFF2-40B4-BE49-F238E27FC236}">
                <a16:creationId xmlns:a16="http://schemas.microsoft.com/office/drawing/2014/main" id="{2462168B-F9E5-4877-BCA5-D536F88D51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21876" y="1820334"/>
            <a:ext cx="3217333" cy="3217333"/>
          </a:xfrm>
          <a:prstGeom prst="rect">
            <a:avLst/>
          </a:prstGeom>
        </p:spPr>
      </p:pic>
      <p:grpSp>
        <p:nvGrpSpPr>
          <p:cNvPr id="40" name="Group 39">
            <a:extLst>
              <a:ext uri="{FF2B5EF4-FFF2-40B4-BE49-F238E27FC236}">
                <a16:creationId xmlns:a16="http://schemas.microsoft.com/office/drawing/2014/main" id="{03AF83E4-4DE2-499C-9F36-0279E7E4FB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154385" y="4452524"/>
            <a:ext cx="1443404" cy="1443428"/>
            <a:chOff x="10154385" y="4452524"/>
            <a:chExt cx="1443404" cy="1443428"/>
          </a:xfrm>
          <a:solidFill>
            <a:schemeClr val="bg1"/>
          </a:solidFill>
        </p:grpSpPr>
        <p:grpSp>
          <p:nvGrpSpPr>
            <p:cNvPr id="41" name="Graphic 4">
              <a:extLst>
                <a:ext uri="{FF2B5EF4-FFF2-40B4-BE49-F238E27FC236}">
                  <a16:creationId xmlns:a16="http://schemas.microsoft.com/office/drawing/2014/main" id="{0B09EB4D-4323-43F4-9970-42885A83A87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212" name="Freeform: Shape 211">
                <a:extLst>
                  <a:ext uri="{FF2B5EF4-FFF2-40B4-BE49-F238E27FC236}">
                    <a16:creationId xmlns:a16="http://schemas.microsoft.com/office/drawing/2014/main" id="{BA9C6284-1137-47FE-9471-23CA82494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A00A6D3C-23F9-41D9-B891-14D8E2E98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8F8D96F5-1ED7-4891-8D8B-A24E72DA7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0E9A3A72-EC37-423D-B309-A6487A86C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EBE630AB-13C0-44A2-80CA-C07483E93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B7768337-3D65-4FE5-8E1A-D79219E0A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968E4331-550E-4929-ACE8-D2ED2D6EA3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768D8817-CAEE-45BB-820E-A67C68D48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350A8C31-0139-4ABD-967A-139738E88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9855AEE1-1C1C-4832-8B4C-042F59E029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A41C5A32-BD0A-4457-9CF7-97467FA2B7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93C14A20-2E3C-49F8-AF55-C384FEB955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DB167719-0D82-4ABF-9BC8-B073A847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660582DE-E250-4561-9298-E4FADEB90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820B635A-6E81-4D8A-98A3-141E57A6FF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3909A0ED-D070-4792-A2EE-CCEB6BA63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4619A19C-3B55-4085-8668-458999628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87D16772-2B59-486E-BE47-65D591C088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1D6A06B8-1E4A-497F-B977-F78E5D7D00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55BC53AD-5249-4FB1-AB74-3F71AAEB5A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36F8561A-874A-48BB-BCC2-07F002ED4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BA6B1B8F-9695-447F-BF2F-9010D40A07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454192F9-26C5-4212-BA60-CADA662AFE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BFBDA013-4858-422E-AE7A-614BF71FB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42BA261C-0C75-431D-9FD5-2C3AA241B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0F8709D9-2655-4A39-9228-BCFCBF4122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9653F80B-5CF7-45EF-889B-FD0AAF4835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2A1DA86A-7442-4897-88A4-EDD18A01C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39623279-A4CE-49AC-B5FA-CD224324B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EB9D8B4D-1BE5-4CD9-A592-D0D3D76911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769A47A3-F5B7-4BF0-B920-21A62F96F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6E5DCDE9-48A4-41BA-987D-CC72C62B3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0F51F840-3DBF-444E-BC79-718416C51D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2DFD2B64-98D0-4E59-AE1F-693872F36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CF09CB65-8B7E-426C-A3FE-DD20196FC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43149294-A5BC-4E62-A167-3CD55E05B3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DB99FCDF-C9A0-40F7-ABDE-7247B2238D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0CE59751-EC07-43C1-A5F5-AF5D30EBBE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4573CCF2-67F2-4BD1-A01C-1D064B908F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1C60C662-612D-485A-A50D-E938C6E499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0048F63C-A2BB-4D89-9649-91EC2045C0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1C29F96C-43D4-4F0F-A76D-4CED9C610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B660107F-776B-455F-AC78-225F21B81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EB1DB332-7265-477D-9A04-EDB3799DE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EBBEFE2D-1654-40D8-A838-45728A168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190211E2-64DF-4171-811B-B8A0CD87B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5F7CDCE8-8B48-4859-BDFE-FCB7BC6F5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B770A8C4-614E-4295-A937-718CC61B25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A699ADB6-675C-44B0-B96E-EDD7AC1F96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64875E98-2AA1-4001-90EA-2F3D9E017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5BEC7219-356F-4141-B57B-8BCD85BF7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564D4AAB-BB2C-4A77-BB45-94EEC66CD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CE9CF29A-81CA-4A03-8B04-55F566882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52FEFF22-7798-4730-9C0B-EC7EAFCD0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00149276-D167-4D2B-93F1-FD2958302B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E7DC22D5-A39C-4789-A952-D891488772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7BA51EF1-15F0-4193-AB83-F8C8A64D6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3FB75ADB-F020-4C56-91C6-9AB4629855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DBCE5CDF-BBF6-4E67-8CCE-9482D7EB4F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2138BABC-E51C-4F80-972E-CF44385C16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96B0C850-272E-4B08-8779-B872DCAA37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2EEE54AF-B9C2-494D-9E02-2F67FEF7A2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D21349A4-F7C9-492C-A658-EA9F7538B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D88D1ED8-AC07-4621-9933-E10CE6122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6FD21FCD-1DA9-45C2-9AB5-548EE0E6E6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C8BDD8CA-1442-470F-A5D3-FC8A87A103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3B8DF094-690E-4C13-8284-7A7C97441A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FE0B926C-A114-444D-BA51-FECE28B03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00BDE6CC-5F54-4752-ACC4-E3BCF2BEE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6E28F857-CCD8-4222-84C0-A0B415E7B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CD2687E0-0214-44E6-8BB1-34F6B7BA89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7F1236AA-FC17-487E-83B1-D71BCB2A87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623384AA-72EF-4BCF-9137-194440583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1BD81D1B-2270-4FBE-B437-F0DBB8DDF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6411E268-F8CA-4C78-82ED-DDCF28B0B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D48F8732-5205-4843-A2EB-3E0EB18F9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DC5966DA-8E1A-43FF-A1A4-C6879B4564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E3BEFD3E-662F-4B38-859E-093A14241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06C52F63-F17B-4356-A3AE-9707D93D2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85706A28-0822-4064-AD3E-2A1F4E1C9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348A813F-1672-44DB-A207-F3494E7C2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6FC8AEBA-4BD5-4BB0-B004-A8B06B6A4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71ED8D8F-0325-426C-9257-1A5048211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0FF054DF-85C2-466A-9D64-EB6D95AA82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2D01FA60-E77D-41EE-8228-CFB979E3D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AC8D6F02-E0C8-4EF5-9D41-E75C16C16E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BD111AAF-4EE4-4A89-84D2-4201F035D7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E8F4C133-3F54-4715-A7D6-4261B9A998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0BAA2E6B-E393-45EA-8AE6-A775AA69C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7DB4F953-9FE8-4B8D-A62B-CB20A7037A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9D918AF2-85FB-436F-99DB-622B076646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1F078C58-0893-4D64-B685-BCB70CAC6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AEDA3784-7618-477C-A8B0-36FA393D6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0AC49727-CA00-439E-82D4-B446B78965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6B67B441-65C8-4A53-968B-C56CB4086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94CEDDB5-CC85-4A9E-A73C-85D7B714F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80BF7883-770D-4CA2-BE01-C5F4B102B9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7DF07BC6-9560-430C-86FA-AFA6F7DF0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9B085920-7744-44C8-AF91-D2F16C997D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22308C0A-08FC-4AAA-87B2-1E57033E4A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AB727BDA-993C-4BB5-8CED-8D50C55F7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1BB192D1-56DC-4342-911C-7D80A9084D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337ADC5A-E225-4E91-B940-2DD15330E7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0D170CF5-349D-4588-8AD3-373D47A4EC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297A6982-5B80-4376-A9D2-C11E9B084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0B14F779-546D-4011-8459-2E8E34C50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35AE6943-22C6-405D-A071-F8EC29DAB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2464DBFD-1DA1-456F-8427-CF66CD4C8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C9CA1114-00C4-448B-BF9A-9D70C709B0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2101A885-A4A8-4AFE-9905-E510D58C8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661E165D-4826-43AD-AD75-1C965A71A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C1F2231A-5945-44AF-95E4-6D14529C86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1998F14A-698C-4220-92B8-2EC10C356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496E0BBF-D595-4DAE-91C6-4EB179C693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E31F1BC0-CB0A-4386-BE5E-7972AFB050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B1575BDE-4CFA-4FAD-9F64-692A6DBFF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9D32D2E3-5D5B-4751-A477-A26860AC17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92009233-25F1-4029-B170-318CBBA00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CCBFA5E5-8384-4D58-BD73-BA36E23E80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3ACBBAC3-185E-4C28-81AB-C9BE2A88D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225AF996-F3FB-4AF2-B954-BDF79069E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E10B0127-17D3-4B62-8708-9558A79455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A36A9D1B-B750-446F-99FF-E3280E32AD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C078DB92-DE53-4BEC-BBD4-B5966EAA16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7334AD7D-F850-4E92-89F9-49EE6E3AA7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14D983A3-96A9-4BB8-90D5-93B0E625F8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43A1FFE3-BB5F-4455-B23F-DA56AE791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C34E69E0-4115-4CAA-86FB-1D5A8830D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E5707C7C-BEB2-4920-9D44-8AF218FFB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D95D2E5E-6D1E-43FC-A231-E28A08296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DB511D52-FE0D-4F8D-AC2F-6806904C67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E4D31CC7-D38B-4566-A6F9-5CB84EEAAD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48116577-FA2A-434D-83D4-213A1497D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02288414-AA9B-4065-A506-AE5ED2ABC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92EAF5E5-70A0-4FE6-B906-6BCF9C49F7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3DA12971-2CD2-4DE8-8B05-8B11B5614B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B9486073-CABC-45A3-B442-5959E5CE6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3EEB7953-85A2-4391-931C-CE88AC053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1BF2EBC9-4A08-4A35-8C75-15E51BA0AB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1686BEF1-7F1A-40F6-BC3F-24221ACEC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5D2D2281-DA3F-41A6-B56E-2EE507826A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B1EBA419-056B-478C-A25C-B349F4DDD9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3DE38383-61B3-4E4E-B781-1C7DA04D65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F62AD048-154B-4830-A46F-263BA35AA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636A730F-15EE-440C-84B5-0541AE9546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31AF286F-6D0E-447F-B4D1-24729E0D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36F64061-98E4-477D-BABF-CC6BA8D67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1C601616-D38B-4ED2-BD55-F5AEA36AB0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E0593B16-48EE-41A8-B4AF-E03A74CBB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26B2406B-8A3A-4381-8D69-1178F16C4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DF1F792D-BA16-4D8F-99C3-E5E6959A51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AA77D5AF-6FFE-4577-BC40-BA19023071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08F16A01-2EE8-4E4F-83CD-2000577D1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18ACB7FF-8D64-44A2-8571-7DB441D97E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E15E0D81-20B6-4D4C-9B7C-4D5A01B6AA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8F687395-0ADA-4504-B6D0-D55493AB66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94D99C3F-4701-403D-A69E-EE345B0E4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0C6D9CF1-A535-4742-B2CF-B61ADC55E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E9EB265F-CF4E-4485-88F1-AE3CE1BE3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9B354D37-6517-4AF4-8195-9A7B43D20C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2A3087FA-3C5B-4898-9FE2-633DAA0B74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C8D7AB32-147E-4110-ABBE-7F1FB68942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542ED17E-A6FC-4BC6-B7FE-EF9BC5B15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4610CFBC-B173-4CBE-BBD7-7E859FCA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7578019C-8AAF-4A81-84C4-155EB43FAF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46936191-0661-4BD8-9A61-D00FAC97D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F7BC1D8F-F88B-4A19-B640-8DCC739927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47D77817-943A-4D8A-82EE-C309FC9FF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BF86E220-D031-40B7-B3A2-0C723E3A91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42" name="Graphic 4">
              <a:extLst>
                <a:ext uri="{FF2B5EF4-FFF2-40B4-BE49-F238E27FC236}">
                  <a16:creationId xmlns:a16="http://schemas.microsoft.com/office/drawing/2014/main" id="{226E1D80-1BFB-4A13-8F3C-94D54398C5F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43" name="Freeform: Shape 42">
                <a:extLst>
                  <a:ext uri="{FF2B5EF4-FFF2-40B4-BE49-F238E27FC236}">
                    <a16:creationId xmlns:a16="http://schemas.microsoft.com/office/drawing/2014/main" id="{3DCC1C21-CB11-4506-90E4-37DCD97AF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68177170-8FD3-4752-B1DB-0186ADF9B1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CAA5FB4-9073-4612-99F5-95E1C6D06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DE021324-18DD-4114-8992-9652707C1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ECBC33B-D8EB-4804-9EA3-57C07B57C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D03927C7-0E45-4B61-844A-4A626FDF6A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AC6AF6E8-E748-47F7-B35C-567D5FBA6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1EC671E5-B299-470C-9C7A-A50106E51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7410EBDF-623D-41EF-82A4-9FB938A7B6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B6F866F8-B429-471B-9C2B-051BDCBAF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883B4FBD-06C8-4D5D-B0D9-755E4CD1A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DE3FD149-0B2F-4DA0-9721-59B9FEE8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4D26DB48-036E-4616-BA8B-C606A7B58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8D6F6275-06AB-4316-B8C4-927E53487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8E8CABF3-9C76-46A0-8DE9-F055C94A93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01A12ED9-6299-4ABD-9827-DD52FE22B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C0ADA37A-E396-4F92-AB19-D6994E0DD5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6A96001A-BD0F-4CF9-A22B-545ED4F863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BD9ACB13-4C6C-4347-9F65-1309B33A17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1F17BE4A-72F8-4529-8558-E62103AEA7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806708C3-D03F-4605-8C6F-AE8EDA083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D520ADFA-68AE-4CE4-913A-F070A2817D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3C6C63AD-C87A-403E-ADB5-4EDD034438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9370EAC6-89F0-4826-90D1-E55C334479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1FB61DD4-AB7B-417A-AE96-B1D9CBAC10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B4AD18D2-11BA-4192-9845-206C033F3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85892E2D-483A-4C0A-87C7-6FFA2EB5E2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A4037ACD-005D-4907-942F-D565AF6C83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AA8FD84E-39BE-456B-84C5-E03698AAC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B2FC47C2-6EF5-4D17-8703-527F28609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DD29BC8A-00E1-481E-8BA4-1AA7F4AA1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5AF6ABE5-726A-495B-A832-3851CB911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F8E250A7-0600-440B-BEBC-61B2D4D7B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CC36BEB1-881D-4496-AD7F-1CC4B46FA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371DFE25-AF37-409C-B032-5F47D7150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39AF97A7-FC44-49BF-ABD1-59DB48B89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3939D792-9C64-48CF-8607-C7873A563A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2F69E48F-45D8-4A8A-A101-5DF775A53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EE47C3F3-8AC5-414F-8E20-25DA306C55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F09CB222-24C1-414A-B56E-EA3617D05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7FC26844-A93E-4C55-8619-F58615B4A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3EA8BA8A-4848-4084-A841-501CECF285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34BC148C-3116-4C75-89DF-2BF348429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91F3F7CB-7B69-49A3-A09E-D206488312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58072F8C-2347-472F-9D9A-F5511BA40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322C76E0-8D4F-4788-9856-B1AB15B209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63A9EC23-E263-4098-AC45-E628E1A297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B72211D0-3733-443C-999F-6CE736381C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CEC069AD-6364-4585-A8F1-931648A1B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39361719-49F1-40E3-9ABA-2FE9D78364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737F2D47-03EF-4AE6-ABB9-36506DF5A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2554F257-3BD2-493C-A5F1-FCC2C64C3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D297D55-4523-4CE1-9A0F-3EA6B27F79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605D1D96-783B-407F-BF8C-B0773589EB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95D03B3C-A55A-4738-A6FF-8F2DA5B99E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D41CE56E-C4C8-427A-9E82-C1EEF78E84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72359086-D108-47DE-B6EA-0BEE1835D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6FA49818-F2EA-427C-B93C-15E320DA1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E435C1E1-0D80-4B30-8CAC-C6EDE1DE7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30FCB137-01B0-4770-AFC3-003DF7897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7D03298B-8D34-487C-9DF0-DB9AC8307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4698B28F-FFEF-44BA-B657-E59F80990F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900A4B40-BCFB-46E4-AE4F-FCC5C65091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914CE6AE-7FAB-4A5D-8EA2-861CAF598A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FF0F3D4A-D39F-48EE-934D-C73834DC56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09B630BB-5848-4C72-9F5A-FC8EBE7A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F662A334-5814-480B-861F-17661B60F7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DC0FC730-550F-42A2-AE79-EEA30B11C7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3054F4A-43DC-46A1-89D0-87DA8F315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5F66EF36-2C9F-49B2-B972-1BA82C8F36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47955EF8-6501-4579-B85F-DE5C0815FF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E0BA4174-EBEB-40DA-8B1D-6A7851E38C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50512C7C-98D6-45AD-8CA4-1BEB01262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416CB557-0CE9-4015-A920-C6766A0664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5EA7B3B4-3BF2-4B69-B300-5D86CCB0A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D887DF00-5D34-4A8B-9A84-C40D336238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EADE921C-83B0-4521-916F-E7EC5CFDAD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5CEDA6FA-EB55-47AE-A005-BF546085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9DAC0C40-EF50-4632-B781-ACDAE95AF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582AAB43-E3D9-4272-8809-5F70B302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28C7D300-E0BD-4C12-92B1-0801266F02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CCA3ED35-2344-4402-B61B-3932E69457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949146BF-06FF-41BB-BDD3-B80BABB3AA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393A6A5F-F75B-4BBC-AADC-A84DA758EE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77B21059-EA9B-4329-968B-81F7966D27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BFF9C99F-41B4-4789-934B-8BF03EA94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C180277F-7E18-4896-AE91-960B379D2C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C95FE437-DA37-44C9-B975-96C6DD9DE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A2A5369E-5DB7-4854-BBEC-D043F3A5F2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B6B0D6D9-913A-4804-83B5-5A9858F570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29B4FACF-EF13-4EFA-86D3-D5B2B6703A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7BD767A9-D2A3-4942-B654-34DDDFD60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0C97F02F-13B9-4D7E-B916-BC8713CC0D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99C0654B-0803-40FA-BF28-D8EA65F58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D44F31B6-3657-4241-A94E-EEDBFF0C9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3557624B-3CCB-43DA-998B-B1EC599C7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75B0CCD4-215D-456D-808C-F96ABB7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FE4E038E-23E6-43BE-9A3B-523A28DF73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A686F1FD-4135-414B-8575-ED97CC8DBF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36FBC8D5-B3FE-4E26-8B4F-5D5668A8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33A60C97-778A-4251-A66B-49769F0C20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0CC04E3B-2AC3-4A7B-A425-DDABEA8AF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CEF7D0E1-459C-4A15-9F05-545F6430B6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D5797445-BFB3-4EB2-8B44-4BF2C9E915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E27FB1FC-477D-45B3-82B0-0F4936469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D94CF442-4FF2-41B3-8870-097DBAF46C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A24927C8-A42E-4B8D-84A4-50A58968B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5379CB96-0D3A-4582-8650-A909955BA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31F84F2-CE93-4841-9AA6-BC9E35579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D1BED9D2-07EF-452E-AFA1-9A1E80AE2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C75A1A5-0A11-42EA-AF4E-FF52721258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4275A1C7-FA96-4BBB-A7EF-A7ED02814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8CA8B3B4-73BE-41D5-900B-42FBF6AA72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B0264B0D-E150-4641-BBB1-58080670E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BCC2D199-EF36-4077-A50C-D9FC99331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C6DCCA13-7F75-46F9-97B3-A9DA4C217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56C76EEB-75A4-418F-9FE0-CC513BC3C2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1E952CEF-EC1B-4714-8900-D2DFAEF30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2B899198-ADCC-4613-957B-7A40B17B1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5581AF7F-95DB-4163-B608-C04A61FB92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5616F834-835A-42B4-B51B-5AD285E283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EF598AFA-5F8F-4191-8881-1DE91BB2B0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6623A080-F2C6-4664-B99C-99A9C287B4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330E7091-D82F-490A-8F32-DE8745212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2B340B39-E421-434F-AF1A-DAD7E7802D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6C2ED568-9809-4A18-A06A-87018A987E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A6C26F4B-6369-4557-B6D4-A1B448B1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42CEA830-FB77-4EA5-9BAB-64B6F500F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E5A9B88C-3ADF-40D8-9E9B-42439F8520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CC9DEE2F-0410-4B1A-BED8-D1371CE8B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8A66E75A-959E-436D-B1F1-DBD1E460E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B35526DB-3749-43FA-84BA-E73EE1D1D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6503C90B-19EF-4925-A08A-AE40956A2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B98692DC-F401-45BC-ABC7-421F3391C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8629B1A4-7BFC-4F45-9FAD-BB035C4E47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A2F92592-AB8B-4732-BEE7-3E2B830EA3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9C3644DC-02D1-43FF-8ED1-0ECBBA4B30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4DC12AE3-E70C-4CD8-9A74-7567F99C46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0E0DDE12-8B48-4D21-8863-06298ED8B8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C611F1DE-AF40-48FC-8A1E-0A175D439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34C2CAED-22FC-4450-8BBC-7811F7DF9B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F89E6B45-A41C-4735-A7F5-E4EFD5DCF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44BFE35C-5487-42E8-AC30-01FC1E4F51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3575E1A5-C3CB-4081-A394-36172B7DB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C9C6DF24-803A-44A1-B29A-B90297D393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22A7B096-566C-4312-AF19-D9A3B6BC0E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8B429767-12DD-4020-BC3E-9944CF36F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FF510776-417B-4B74-9082-ED3915450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FEF51D3D-E951-49CE-BCE4-D444BEF6B2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B27BA73E-E784-4961-884D-F507DDE38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2849019E-0178-4A1C-A5D8-DC3DFC572B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0B49676D-9D41-4B2D-8FF9-69AC31CFDC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6BDFE3E8-9647-4400-B019-8EDD4E688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EDD57B95-ED61-4561-9ADF-38126BADCE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3744F230-BFBA-41B0-9FE2-481D1EAFFF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C32022D3-12E0-4BC1-8085-D6CBF3CDD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D1AED37F-874A-4B21-A522-FEBCB38F4C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5BB466E2-3497-4A3B-8777-FAA0AAEE2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A924D178-36E4-4E29-86E8-7716F3B4A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D0DF84E5-BB3D-4120-8FD3-98ECDA31BB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E5B29635-10AC-481E-A2DE-80E9DE612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AAB430CA-3259-463F-85F9-B6E180323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8EF18909-FC9F-4845-B1DC-027E82B21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EFCE2389-D574-49C1-89EB-D8C7308883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D44B35A5-5216-45FC-8F0F-D80E383B42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9470F10A-F708-41AA-A910-5C288B3556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CD73E13B-910B-40D2-B53F-6614C098BA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8267FC95-0200-40B3-B043-D33BEA60D0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9F14022C-37CD-4CDD-ACD1-86161EF00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34231365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235</TotalTime>
  <Words>2678</Words>
  <Application>Microsoft Office PowerPoint</Application>
  <PresentationFormat>Widescreen</PresentationFormat>
  <Paragraphs>180</Paragraphs>
  <Slides>52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Algerian</vt:lpstr>
      <vt:lpstr>Arial</vt:lpstr>
      <vt:lpstr>Calibri</vt:lpstr>
      <vt:lpstr>Calibri Light</vt:lpstr>
      <vt:lpstr>Courier New</vt:lpstr>
      <vt:lpstr>Helvetica</vt:lpstr>
      <vt:lpstr>Wingdings</vt:lpstr>
      <vt:lpstr>Office Theme</vt:lpstr>
      <vt:lpstr>Customer Retention</vt:lpstr>
      <vt:lpstr>Introduction</vt:lpstr>
      <vt:lpstr>Data source </vt:lpstr>
      <vt:lpstr>Customer Retention?</vt:lpstr>
      <vt:lpstr>Five major factors </vt:lpstr>
      <vt:lpstr>Diagrammatic Representation of Customer Retention</vt:lpstr>
      <vt:lpstr>Data Set Details</vt:lpstr>
      <vt:lpstr>Problem Statement</vt:lpstr>
      <vt:lpstr>Hardware and Software Requirements and Tools Used: </vt:lpstr>
      <vt:lpstr>Key Metrics for success in solving problem under consideration </vt:lpstr>
      <vt:lpstr>EDA Process And Visualization</vt:lpstr>
      <vt:lpstr>Check the name of columns  df.columns</vt:lpstr>
      <vt:lpstr>Renaming columns into a right form for easy &amp; better understanding</vt:lpstr>
      <vt:lpstr>Exploring Categorical Columns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Visualization</vt:lpstr>
      <vt:lpstr>PowerPoint Presentation</vt:lpstr>
      <vt:lpstr>PowerPoint Presentation</vt:lpstr>
      <vt:lpstr>PowerPoint Presentation</vt:lpstr>
      <vt:lpstr>PowerPoint Presentation</vt:lpstr>
      <vt:lpstr>PowerPoint Presentation</vt:lpstr>
      <vt:lpstr>Conclusion from Customer Related Information Analysis </vt:lpstr>
      <vt:lpstr>df['How many times in the past 1 year'].value_counts().plot.barh() </vt:lpstr>
      <vt:lpstr>plt.figure(figsize=(16,4)) plt.xticks(rotation=45) print(df['payment Option'].value_counts()) sns.countplot(df['payment Option'])</vt:lpstr>
      <vt:lpstr>Analyzing the Feed-Back from Customers </vt:lpstr>
      <vt:lpstr>PowerPoint Presentation</vt:lpstr>
      <vt:lpstr>PowerPoint Presentation</vt:lpstr>
      <vt:lpstr>PowerPoint Presentation</vt:lpstr>
      <vt:lpstr>PowerPoint Presentation</vt:lpstr>
      <vt:lpstr>PowerPoint Presentation</vt:lpstr>
      <vt:lpstr>Conclusion from Customer's Feed-Back </vt:lpstr>
      <vt:lpstr>Different Websites or online Shopping Platform Used by Customers </vt:lpstr>
      <vt:lpstr>Easy to Use Websites</vt:lpstr>
      <vt:lpstr>Wild variety of product on offer</vt:lpstr>
      <vt:lpstr>Reliability of the website or application</vt:lpstr>
      <vt:lpstr>Privacy of customers information</vt:lpstr>
      <vt:lpstr>Security of customer financial information</vt:lpstr>
      <vt:lpstr>Longer delivery period</vt:lpstr>
      <vt:lpstr>Change in website/Application design</vt:lpstr>
      <vt:lpstr>Website is as efficient as before</vt:lpstr>
      <vt:lpstr>Which of the Indian online retailer would you recommend to a friend</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Retention</dc:title>
  <dc:creator>Dinesh chand Sanwal</dc:creator>
  <cp:lastModifiedBy>Dinesh Chand Sanwal</cp:lastModifiedBy>
  <cp:revision>2</cp:revision>
  <dcterms:created xsi:type="dcterms:W3CDTF">2021-05-24T09:29:05Z</dcterms:created>
  <dcterms:modified xsi:type="dcterms:W3CDTF">2021-05-24T13:54:51Z</dcterms:modified>
</cp:coreProperties>
</file>